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 id="2147483748" r:id="rId2"/>
    <p:sldMasterId id="2147483768" r:id="rId3"/>
  </p:sldMasterIdLst>
  <p:notesMasterIdLst>
    <p:notesMasterId r:id="rId21"/>
  </p:notesMasterIdLst>
  <p:handoutMasterIdLst>
    <p:handoutMasterId r:id="rId22"/>
  </p:handoutMasterIdLst>
  <p:sldIdLst>
    <p:sldId id="480" r:id="rId4"/>
    <p:sldId id="545" r:id="rId5"/>
    <p:sldId id="529" r:id="rId6"/>
    <p:sldId id="531" r:id="rId7"/>
    <p:sldId id="540" r:id="rId8"/>
    <p:sldId id="537" r:id="rId9"/>
    <p:sldId id="538" r:id="rId10"/>
    <p:sldId id="547" r:id="rId11"/>
    <p:sldId id="548" r:id="rId12"/>
    <p:sldId id="549" r:id="rId13"/>
    <p:sldId id="530" r:id="rId14"/>
    <p:sldId id="532" r:id="rId15"/>
    <p:sldId id="541" r:id="rId16"/>
    <p:sldId id="539" r:id="rId17"/>
    <p:sldId id="543" r:id="rId18"/>
    <p:sldId id="544" r:id="rId19"/>
    <p:sldId id="546" r:id="rId20"/>
  </p:sldIdLst>
  <p:sldSz cx="9144000" cy="5143500" type="screen16x9"/>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96">
          <p15:clr>
            <a:srgbClr val="A4A3A4"/>
          </p15:clr>
        </p15:guide>
        <p15:guide id="2" orient="horz" pos="2802">
          <p15:clr>
            <a:srgbClr val="A4A3A4"/>
          </p15:clr>
        </p15:guide>
        <p15:guide id="3" orient="horz" pos="589">
          <p15:clr>
            <a:srgbClr val="A4A3A4"/>
          </p15:clr>
        </p15:guide>
        <p15:guide id="4" orient="horz" pos="261">
          <p15:clr>
            <a:srgbClr val="A4A3A4"/>
          </p15:clr>
        </p15:guide>
        <p15:guide id="5" pos="290">
          <p15:clr>
            <a:srgbClr val="A4A3A4"/>
          </p15:clr>
        </p15:guide>
        <p15:guide id="6" pos="5460">
          <p15:clr>
            <a:srgbClr val="A4A3A4"/>
          </p15:clr>
        </p15:guide>
        <p15:guide id="7" pos="2802">
          <p15:clr>
            <a:srgbClr val="A4A3A4"/>
          </p15:clr>
        </p15:guide>
        <p15:guide id="8" pos="2946">
          <p15:clr>
            <a:srgbClr val="A4A3A4"/>
          </p15:clr>
        </p15:guide>
        <p15:guide id="9" pos="1917">
          <p15:clr>
            <a:srgbClr val="A4A3A4"/>
          </p15:clr>
        </p15:guide>
        <p15:guide id="10" pos="2059">
          <p15:clr>
            <a:srgbClr val="A4A3A4"/>
          </p15:clr>
        </p15:guide>
        <p15:guide id="11" pos="3831">
          <p15:clr>
            <a:srgbClr val="A4A3A4"/>
          </p15:clr>
        </p15:guide>
        <p15:guide id="12" pos="368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sheiwat, Jumana" initials="N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9E5"/>
    <a:srgbClr val="68B022"/>
    <a:srgbClr val="979797"/>
    <a:srgbClr val="7F7F7F"/>
    <a:srgbClr val="8B8C8B"/>
    <a:srgbClr val="5A971D"/>
    <a:srgbClr val="548D1B"/>
    <a:srgbClr val="77A679"/>
    <a:srgbClr val="B0D082"/>
    <a:srgbClr val="C0D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11" autoAdjust="0"/>
    <p:restoredTop sz="84325" autoAdjust="0"/>
  </p:normalViewPr>
  <p:slideViewPr>
    <p:cSldViewPr snapToGrid="0" snapToObjects="1">
      <p:cViewPr>
        <p:scale>
          <a:sx n="140" d="100"/>
          <a:sy n="140" d="100"/>
        </p:scale>
        <p:origin x="-1158" y="-72"/>
      </p:cViewPr>
      <p:guideLst>
        <p:guide orient="horz" pos="2806"/>
        <p:guide orient="horz" pos="2958"/>
        <p:guide orient="horz" pos="591"/>
        <p:guide orient="horz" pos="383"/>
        <p:guide orient="horz" pos="2062"/>
        <p:guide orient="horz" pos="117"/>
        <p:guide orient="horz" pos="2754"/>
        <p:guide pos="142"/>
        <p:guide pos="5648"/>
        <p:guide pos="2881"/>
        <p:guide pos="292"/>
      </p:guideLst>
    </p:cSldViewPr>
  </p:slideViewPr>
  <p:outlineViewPr>
    <p:cViewPr>
      <p:scale>
        <a:sx n="33" d="100"/>
        <a:sy n="33" d="100"/>
      </p:scale>
      <p:origin x="0" y="20148"/>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81" d="100"/>
          <a:sy n="81" d="100"/>
        </p:scale>
        <p:origin x="-4020"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6503" cy="497137"/>
          </a:xfrm>
          <a:prstGeom prst="rect">
            <a:avLst/>
          </a:prstGeom>
        </p:spPr>
        <p:txBody>
          <a:bodyPr vert="horz" lIns="114346" tIns="57173" rIns="114346" bIns="57173" rtlCol="0"/>
          <a:lstStyle>
            <a:lvl1pPr algn="l">
              <a:defRPr sz="1500"/>
            </a:lvl1pPr>
          </a:lstStyle>
          <a:p>
            <a:endParaRPr lang="fr-FR"/>
          </a:p>
        </p:txBody>
      </p:sp>
      <p:sp>
        <p:nvSpPr>
          <p:cNvPr id="3" name="Espace réservé de la date 2"/>
          <p:cNvSpPr>
            <a:spLocks noGrp="1"/>
          </p:cNvSpPr>
          <p:nvPr>
            <p:ph type="dt" sz="quarter" idx="1"/>
          </p:nvPr>
        </p:nvSpPr>
        <p:spPr>
          <a:xfrm>
            <a:off x="3851172" y="1"/>
            <a:ext cx="2944200" cy="497137"/>
          </a:xfrm>
          <a:prstGeom prst="rect">
            <a:avLst/>
          </a:prstGeom>
        </p:spPr>
        <p:txBody>
          <a:bodyPr vert="horz" lIns="114346" tIns="57173" rIns="114346" bIns="57173" rtlCol="0"/>
          <a:lstStyle>
            <a:lvl1pPr algn="r">
              <a:defRPr sz="1500"/>
            </a:lvl1pPr>
          </a:lstStyle>
          <a:p>
            <a:fld id="{CA14317E-64A3-44DB-B1E0-855CE826D202}" type="datetimeFigureOut">
              <a:rPr lang="fr-FR" smtClean="0"/>
              <a:t>07/06/2023</a:t>
            </a:fld>
            <a:endParaRPr lang="fr-FR"/>
          </a:p>
        </p:txBody>
      </p:sp>
      <p:sp>
        <p:nvSpPr>
          <p:cNvPr id="4" name="Espace réservé du pied de page 3"/>
          <p:cNvSpPr>
            <a:spLocks noGrp="1"/>
          </p:cNvSpPr>
          <p:nvPr>
            <p:ph type="ftr" sz="quarter" idx="2"/>
          </p:nvPr>
        </p:nvSpPr>
        <p:spPr>
          <a:xfrm>
            <a:off x="0" y="9429275"/>
            <a:ext cx="2946503" cy="497137"/>
          </a:xfrm>
          <a:prstGeom prst="rect">
            <a:avLst/>
          </a:prstGeom>
        </p:spPr>
        <p:txBody>
          <a:bodyPr vert="horz" lIns="114346" tIns="57173" rIns="114346" bIns="57173" rtlCol="0" anchor="b"/>
          <a:lstStyle>
            <a:lvl1pPr algn="l">
              <a:defRPr sz="1500"/>
            </a:lvl1pPr>
          </a:lstStyle>
          <a:p>
            <a:endParaRPr lang="fr-FR"/>
          </a:p>
        </p:txBody>
      </p:sp>
      <p:sp>
        <p:nvSpPr>
          <p:cNvPr id="5" name="Espace réservé du numéro de diapositive 4"/>
          <p:cNvSpPr>
            <a:spLocks noGrp="1"/>
          </p:cNvSpPr>
          <p:nvPr>
            <p:ph type="sldNum" sz="quarter" idx="3"/>
          </p:nvPr>
        </p:nvSpPr>
        <p:spPr>
          <a:xfrm>
            <a:off x="3851172" y="9429275"/>
            <a:ext cx="2944200" cy="497137"/>
          </a:xfrm>
          <a:prstGeom prst="rect">
            <a:avLst/>
          </a:prstGeom>
        </p:spPr>
        <p:txBody>
          <a:bodyPr vert="horz" lIns="114346" tIns="57173" rIns="114346" bIns="57173" rtlCol="0" anchor="b"/>
          <a:lstStyle>
            <a:lvl1pPr algn="r">
              <a:defRPr sz="1500"/>
            </a:lvl1pPr>
          </a:lstStyle>
          <a:p>
            <a:fld id="{AAA595A7-2E61-4933-9002-393A177572AC}" type="slidenum">
              <a:rPr lang="fr-FR" smtClean="0"/>
              <a:t>‹nº›</a:t>
            </a:fld>
            <a:endParaRPr lang="fr-FR"/>
          </a:p>
        </p:txBody>
      </p:sp>
    </p:spTree>
    <p:extLst>
      <p:ext uri="{BB962C8B-B14F-4D97-AF65-F5344CB8AC3E}">
        <p14:creationId xmlns:p14="http://schemas.microsoft.com/office/powerpoint/2010/main" val="2973791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107729" tIns="53867" rIns="107729" bIns="53867" rtlCol="0"/>
          <a:lstStyle>
            <a:lvl1pPr algn="l">
              <a:defRPr sz="1500"/>
            </a:lvl1pPr>
          </a:lstStyle>
          <a:p>
            <a:endParaRPr lang="de-DE"/>
          </a:p>
        </p:txBody>
      </p:sp>
      <p:sp>
        <p:nvSpPr>
          <p:cNvPr id="3" name="Datumsplatzhalter 2"/>
          <p:cNvSpPr>
            <a:spLocks noGrp="1"/>
          </p:cNvSpPr>
          <p:nvPr>
            <p:ph type="dt" idx="1"/>
          </p:nvPr>
        </p:nvSpPr>
        <p:spPr>
          <a:xfrm>
            <a:off x="3850443" y="0"/>
            <a:ext cx="2945659" cy="496411"/>
          </a:xfrm>
          <a:prstGeom prst="rect">
            <a:avLst/>
          </a:prstGeom>
        </p:spPr>
        <p:txBody>
          <a:bodyPr vert="horz" lIns="107729" tIns="53867" rIns="107729" bIns="53867" rtlCol="0"/>
          <a:lstStyle>
            <a:lvl1pPr algn="r">
              <a:defRPr sz="1500"/>
            </a:lvl1pPr>
          </a:lstStyle>
          <a:p>
            <a:fld id="{200FF897-6FC7-4D58-A6E1-328C2036FC88}" type="datetimeFigureOut">
              <a:rPr lang="de-DE" smtClean="0"/>
              <a:t>07.06.2023</a:t>
            </a:fld>
            <a:endParaRPr lang="de-DE"/>
          </a:p>
        </p:txBody>
      </p:sp>
      <p:sp>
        <p:nvSpPr>
          <p:cNvPr id="4" name="Folienbildplatzhalter 3"/>
          <p:cNvSpPr>
            <a:spLocks noGrp="1" noRot="1" noChangeAspect="1"/>
          </p:cNvSpPr>
          <p:nvPr>
            <p:ph type="sldImg" idx="2"/>
          </p:nvPr>
        </p:nvSpPr>
        <p:spPr>
          <a:xfrm>
            <a:off x="90488" y="746125"/>
            <a:ext cx="6616700" cy="3722688"/>
          </a:xfrm>
          <a:prstGeom prst="rect">
            <a:avLst/>
          </a:prstGeom>
          <a:noFill/>
          <a:ln w="12700">
            <a:solidFill>
              <a:prstClr val="black"/>
            </a:solidFill>
          </a:ln>
        </p:spPr>
        <p:txBody>
          <a:bodyPr vert="horz" lIns="107729" tIns="53867" rIns="107729" bIns="53867" rtlCol="0" anchor="ctr"/>
          <a:lstStyle/>
          <a:p>
            <a:endParaRPr lang="de-DE"/>
          </a:p>
        </p:txBody>
      </p:sp>
      <p:sp>
        <p:nvSpPr>
          <p:cNvPr id="5" name="Notizenplatzhalter 4"/>
          <p:cNvSpPr>
            <a:spLocks noGrp="1"/>
          </p:cNvSpPr>
          <p:nvPr>
            <p:ph type="body" sz="quarter" idx="3"/>
          </p:nvPr>
        </p:nvSpPr>
        <p:spPr>
          <a:xfrm>
            <a:off x="679773" y="4715907"/>
            <a:ext cx="5438138" cy="4467701"/>
          </a:xfrm>
          <a:prstGeom prst="rect">
            <a:avLst/>
          </a:prstGeom>
        </p:spPr>
        <p:txBody>
          <a:bodyPr vert="horz" lIns="107729" tIns="53867" rIns="107729" bIns="53867"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092"/>
            <a:ext cx="2945659" cy="496411"/>
          </a:xfrm>
          <a:prstGeom prst="rect">
            <a:avLst/>
          </a:prstGeom>
        </p:spPr>
        <p:txBody>
          <a:bodyPr vert="horz" lIns="107729" tIns="53867" rIns="107729" bIns="53867" rtlCol="0" anchor="b"/>
          <a:lstStyle>
            <a:lvl1pPr algn="l">
              <a:defRPr sz="1500"/>
            </a:lvl1pPr>
          </a:lstStyle>
          <a:p>
            <a:endParaRPr lang="de-DE"/>
          </a:p>
        </p:txBody>
      </p:sp>
      <p:sp>
        <p:nvSpPr>
          <p:cNvPr id="7" name="Foliennummernplatzhalter 6"/>
          <p:cNvSpPr>
            <a:spLocks noGrp="1"/>
          </p:cNvSpPr>
          <p:nvPr>
            <p:ph type="sldNum" sz="quarter" idx="5"/>
          </p:nvPr>
        </p:nvSpPr>
        <p:spPr>
          <a:xfrm>
            <a:off x="3850443" y="9430092"/>
            <a:ext cx="2945659" cy="496411"/>
          </a:xfrm>
          <a:prstGeom prst="rect">
            <a:avLst/>
          </a:prstGeom>
        </p:spPr>
        <p:txBody>
          <a:bodyPr vert="horz" lIns="107729" tIns="53867" rIns="107729" bIns="53867" rtlCol="0" anchor="b"/>
          <a:lstStyle>
            <a:lvl1pPr algn="r">
              <a:defRPr sz="1500"/>
            </a:lvl1pPr>
          </a:lstStyle>
          <a:p>
            <a:fld id="{BDBAA620-6759-4E5B-93B0-620E7D630B5F}" type="slidenum">
              <a:rPr lang="de-DE" smtClean="0"/>
              <a:t>‹nº›</a:t>
            </a:fld>
            <a:endParaRPr lang="de-DE"/>
          </a:p>
        </p:txBody>
      </p:sp>
    </p:spTree>
    <p:extLst>
      <p:ext uri="{BB962C8B-B14F-4D97-AF65-F5344CB8AC3E}">
        <p14:creationId xmlns:p14="http://schemas.microsoft.com/office/powerpoint/2010/main" val="2381005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fed.org/food-waste/the-problem/#which_foods_get_waste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un.org/development/desa/en/news/population/world-population-prospects-2019.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sz="800" dirty="0"/>
          </a:p>
          <a:p>
            <a:endParaRPr lang="en-US" dirty="0"/>
          </a:p>
        </p:txBody>
      </p:sp>
      <p:sp>
        <p:nvSpPr>
          <p:cNvPr id="4" name="Foliennummernplatzhalter 3"/>
          <p:cNvSpPr>
            <a:spLocks noGrp="1"/>
          </p:cNvSpPr>
          <p:nvPr>
            <p:ph type="sldNum" sz="quarter" idx="10"/>
          </p:nvPr>
        </p:nvSpPr>
        <p:spPr/>
        <p:txBody>
          <a:bodyPr/>
          <a:lstStyle/>
          <a:p>
            <a:pPr defTabSz="914216">
              <a:defRPr/>
            </a:pPr>
            <a:fld id="{BDBAA620-6759-4E5B-93B0-620E7D630B5F}" type="slidenum">
              <a:rPr lang="en-US" sz="1800" kern="0">
                <a:solidFill>
                  <a:sysClr val="windowText" lastClr="000000"/>
                </a:solidFill>
              </a:rPr>
              <a:pPr defTabSz="914216">
                <a:defRPr/>
              </a:pPr>
              <a:t>1</a:t>
            </a:fld>
            <a:endParaRPr lang="en-US" sz="1800" kern="0" dirty="0">
              <a:solidFill>
                <a:sysClr val="windowText" lastClr="000000"/>
              </a:solidFill>
            </a:endParaRPr>
          </a:p>
        </p:txBody>
      </p:sp>
    </p:spTree>
    <p:extLst>
      <p:ext uri="{BB962C8B-B14F-4D97-AF65-F5344CB8AC3E}">
        <p14:creationId xmlns:p14="http://schemas.microsoft.com/office/powerpoint/2010/main" val="105255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12</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E7F389B-C8C8-459A-983A-2E8AB32F88D1}" type="slidenum">
              <a:rPr lang="fr-FR" smtClean="0"/>
              <a:t>13</a:t>
            </a:fld>
            <a:endParaRPr lang="fr-FR"/>
          </a:p>
        </p:txBody>
      </p:sp>
    </p:spTree>
    <p:extLst>
      <p:ext uri="{BB962C8B-B14F-4D97-AF65-F5344CB8AC3E}">
        <p14:creationId xmlns:p14="http://schemas.microsoft.com/office/powerpoint/2010/main" val="197114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Food Waste </a:t>
            </a:r>
            <a:r>
              <a:rPr lang="fr-FR" err="1">
                <a:hlinkClick r:id="rId3"/>
              </a:rPr>
              <a:t>Problem</a:t>
            </a:r>
            <a:r>
              <a:rPr lang="fr-FR">
                <a:hlinkClick r:id="rId3"/>
              </a:rPr>
              <a:t> | </a:t>
            </a:r>
            <a:r>
              <a:rPr lang="fr-FR" err="1">
                <a:hlinkClick r:id="rId3"/>
              </a:rPr>
              <a:t>ReFED</a:t>
            </a:r>
            <a:endParaRPr lang="fr-FR"/>
          </a:p>
          <a:p>
            <a:pPr algn="l"/>
            <a:r>
              <a:rPr lang="en-US" b="0" i="0">
                <a:solidFill>
                  <a:srgbClr val="344955"/>
                </a:solidFill>
                <a:effectLst/>
                <a:latin typeface="Lora" panose="020B0604020202020204" pitchFamily="2" charset="0"/>
              </a:rPr>
              <a:t>What is Food Waste?</a:t>
            </a:r>
          </a:p>
          <a:p>
            <a:pPr algn="l"/>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“food waste” as uneaten food and inedible parts that end up being landfilled, incinerated, disposed of down the sewer, dumped, or spread onto land. It’s a subset of “surplus food” – which </a:t>
            </a:r>
            <a:r>
              <a:rPr lang="en-US" b="0" i="0" err="1">
                <a:solidFill>
                  <a:srgbClr val="344955"/>
                </a:solidFill>
                <a:effectLst/>
                <a:latin typeface="Open Sans" panose="020B0606030504020204" pitchFamily="34" charset="0"/>
              </a:rPr>
              <a:t>ReFED</a:t>
            </a:r>
            <a:r>
              <a:rPr lang="en-US" b="0" i="0">
                <a:solidFill>
                  <a:srgbClr val="344955"/>
                </a:solidFill>
                <a:effectLst/>
                <a:latin typeface="Open Sans" panose="020B0606030504020204" pitchFamily="34" charset="0"/>
              </a:rPr>
              <a:t> defines as all food that goes unsold or unused by a business or that goes uneaten at home – including food and inedible parts (e.g., peels, pits, bones) that are donated, fed to animals, repurposed to produce other products, composted, or anaerobically digested.</a:t>
            </a: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t>14</a:t>
            </a:fld>
            <a:endParaRPr lang="fr-FR"/>
          </a:p>
        </p:txBody>
      </p:sp>
    </p:spTree>
    <p:extLst>
      <p:ext uri="{BB962C8B-B14F-4D97-AF65-F5344CB8AC3E}">
        <p14:creationId xmlns:p14="http://schemas.microsoft.com/office/powerpoint/2010/main" val="158981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a:ea typeface="Times New Roman" panose="02020603050405020304" pitchFamily="18" charset="0"/>
                <a:cs typeface="Times New Roman" panose="02020603050405020304" pitchFamily="18" charset="0"/>
              </a:rPr>
              <a:t>C</a:t>
            </a:r>
            <a:r>
              <a:rPr lang="en-US" sz="1200">
                <a:effectLst/>
                <a:ea typeface="Times New Roman" panose="02020603050405020304" pitchFamily="18" charset="0"/>
                <a:cs typeface="Times New Roman" panose="02020603050405020304" pitchFamily="18" charset="0"/>
              </a:rPr>
              <a:t>ommunity enhancement programs aligned to the </a:t>
            </a:r>
            <a:r>
              <a:rPr lang="en-US" sz="1200" b="1">
                <a:effectLst/>
                <a:ea typeface="Times New Roman" panose="02020603050405020304" pitchFamily="18" charset="0"/>
                <a:cs typeface="Times New Roman" panose="02020603050405020304" pitchFamily="18" charset="0"/>
              </a:rPr>
              <a:t>17 SDGs of United Nations</a:t>
            </a:r>
            <a:r>
              <a:rPr lang="en-US" sz="1200" b="1">
                <a:ea typeface="Times New Roman" panose="02020603050405020304" pitchFamily="18" charset="0"/>
                <a:cs typeface="Times New Roman" panose="02020603050405020304" pitchFamily="18" charset="0"/>
              </a:rPr>
              <a:t>, with a </a:t>
            </a:r>
            <a:r>
              <a:rPr lang="en-US" sz="1200">
                <a:effectLst/>
                <a:ea typeface="Times New Roman" panose="02020603050405020304" pitchFamily="18" charset="0"/>
                <a:cs typeface="Times New Roman" panose="02020603050405020304" pitchFamily="18" charset="0"/>
              </a:rPr>
              <a:t>focus on:</a:t>
            </a:r>
          </a:p>
          <a:p>
            <a:r>
              <a:rPr lang="en-US" sz="1200">
                <a:effectLst/>
                <a:ea typeface="Times New Roman" panose="02020603050405020304" pitchFamily="18" charset="0"/>
                <a:cs typeface="Times New Roman" panose="02020603050405020304" pitchFamily="18" charset="0"/>
              </a:rPr>
              <a:t>environment, disaster risks reduction, climate change adaptation programs, basic social services and institution building and governance</a:t>
            </a:r>
            <a:endParaRPr lang="fr-FR" sz="1200"/>
          </a:p>
          <a:p>
            <a:pPr marL="285750" indent="-285750">
              <a:buClr>
                <a:srgbClr val="68B022"/>
              </a:buClr>
              <a:buFont typeface="Arial" panose="020B0604020202020204" pitchFamily="34" charset="0"/>
              <a:buChar char="→"/>
            </a:pPr>
            <a:r>
              <a:rPr lang="en-US" sz="1200">
                <a:effectLst/>
                <a:latin typeface="+mj-lt"/>
                <a:ea typeface="Times New Roman" panose="02020603050405020304" pitchFamily="18" charset="0"/>
                <a:cs typeface="Times New Roman" panose="02020603050405020304" pitchFamily="18" charset="0"/>
              </a:rPr>
              <a:t>Programs and projects implemented in partnership with </a:t>
            </a:r>
            <a:r>
              <a:rPr lang="en-US" sz="1200" err="1">
                <a:effectLst/>
                <a:latin typeface="+mj-lt"/>
                <a:ea typeface="Times New Roman" panose="02020603050405020304" pitchFamily="18" charset="0"/>
                <a:cs typeface="Times New Roman" panose="02020603050405020304" pitchFamily="18" charset="0"/>
              </a:rPr>
              <a:t>Mahintana</a:t>
            </a:r>
            <a:r>
              <a:rPr lang="en-US" sz="1200">
                <a:effectLst/>
                <a:latin typeface="+mj-lt"/>
                <a:ea typeface="Times New Roman" panose="02020603050405020304" pitchFamily="18" charset="0"/>
                <a:cs typeface="Times New Roman" panose="02020603050405020304" pitchFamily="18" charset="0"/>
              </a:rPr>
              <a:t> Foundation, Inc. such as: </a:t>
            </a:r>
          </a:p>
          <a:p>
            <a:pPr>
              <a:buClr>
                <a:srgbClr val="68B022"/>
              </a:buClr>
            </a:pPr>
            <a:r>
              <a:rPr lang="en-US" sz="1200" i="1">
                <a:effectLst/>
                <a:latin typeface="+mj-lt"/>
                <a:ea typeface="Times New Roman" panose="02020603050405020304" pitchFamily="18" charset="0"/>
                <a:cs typeface="Times New Roman" panose="02020603050405020304" pitchFamily="18" charset="0"/>
              </a:rPr>
              <a:t>Adopt-A-School, Chairs-for-Tree, Feeding Program, and peace building program through </a:t>
            </a:r>
            <a:r>
              <a:rPr lang="en-US" sz="1200" i="1" err="1">
                <a:effectLst/>
                <a:latin typeface="+mj-lt"/>
                <a:ea typeface="Times New Roman" panose="02020603050405020304" pitchFamily="18" charset="0"/>
                <a:cs typeface="Times New Roman" panose="02020603050405020304" pitchFamily="18" charset="0"/>
              </a:rPr>
              <a:t>ProPeace</a:t>
            </a:r>
            <a:r>
              <a:rPr lang="en-US" sz="1200" i="1">
                <a:effectLst/>
                <a:latin typeface="+mj-lt"/>
                <a:ea typeface="Times New Roman" panose="02020603050405020304" pitchFamily="18" charset="0"/>
                <a:cs typeface="Times New Roman" panose="02020603050405020304" pitchFamily="18" charset="0"/>
              </a:rPr>
              <a:t> </a:t>
            </a:r>
          </a:p>
          <a:p>
            <a:endParaRPr lang="fr-FR"/>
          </a:p>
        </p:txBody>
      </p:sp>
      <p:sp>
        <p:nvSpPr>
          <p:cNvPr id="4" name="Espace réservé du numéro de diapositive 3"/>
          <p:cNvSpPr>
            <a:spLocks noGrp="1"/>
          </p:cNvSpPr>
          <p:nvPr>
            <p:ph type="sldNum" sz="quarter" idx="5"/>
          </p:nvPr>
        </p:nvSpPr>
        <p:spPr/>
        <p:txBody>
          <a:bodyPr/>
          <a:lstStyle/>
          <a:p>
            <a:fld id="{C29F7DA2-01F2-4179-A078-B28C1495604E}" type="slidenum">
              <a:rPr lang="fr-FR" smtClean="0"/>
              <a:t>15</a:t>
            </a:fld>
            <a:endParaRPr lang="fr-FR"/>
          </a:p>
        </p:txBody>
      </p:sp>
    </p:spTree>
    <p:extLst>
      <p:ext uri="{BB962C8B-B14F-4D97-AF65-F5344CB8AC3E}">
        <p14:creationId xmlns:p14="http://schemas.microsoft.com/office/powerpoint/2010/main" val="343294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i="1" dirty="0">
                <a:solidFill>
                  <a:srgbClr val="000000"/>
                </a:solidFill>
                <a:latin typeface="Arial" panose="020B0604020202020204" pitchFamily="34" charset="0"/>
              </a:rPr>
              <a:t>In the fields you can see whole family that collects fruits. (from 22 to 70)</a:t>
            </a:r>
          </a:p>
          <a:p>
            <a:endParaRPr lang="fr-FR" dirty="0"/>
          </a:p>
        </p:txBody>
      </p:sp>
      <p:sp>
        <p:nvSpPr>
          <p:cNvPr id="4" name="Espace réservé du numéro de diapositive 3"/>
          <p:cNvSpPr>
            <a:spLocks noGrp="1"/>
          </p:cNvSpPr>
          <p:nvPr>
            <p:ph type="sldNum" sz="quarter" idx="10"/>
          </p:nvPr>
        </p:nvSpPr>
        <p:spPr/>
        <p:txBody>
          <a:bodyPr/>
          <a:lstStyle/>
          <a:p>
            <a:fld id="{35FBD31F-B660-4149-86C4-E65104F4EAEF}" type="slidenum">
              <a:rPr lang="fr-FR" smtClean="0"/>
              <a:t>16</a:t>
            </a:fld>
            <a:endParaRPr lang="fr-FR"/>
          </a:p>
        </p:txBody>
      </p:sp>
    </p:spTree>
    <p:extLst>
      <p:ext uri="{BB962C8B-B14F-4D97-AF65-F5344CB8AC3E}">
        <p14:creationId xmlns:p14="http://schemas.microsoft.com/office/powerpoint/2010/main" val="407488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17</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12 millions de tonnes de déchets agro alimentaires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global population could peak at nearly </a:t>
            </a:r>
            <a:r>
              <a:rPr lang="en-US" dirty="0">
                <a:hlinkClick r:id="rId3"/>
              </a:rPr>
              <a:t>11 billion by 2100</a:t>
            </a:r>
            <a:r>
              <a:rPr lang="en-US" dirty="0"/>
              <a:t>, putting further strain on the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is fueling a loss of biodiversity on a huge scale.</a:t>
            </a:r>
          </a:p>
          <a:p>
            <a:endParaRPr lang="fr-FR" dirty="0"/>
          </a:p>
        </p:txBody>
      </p:sp>
      <p:sp>
        <p:nvSpPr>
          <p:cNvPr id="4" name="Espace réservé du numéro de diapositive 3"/>
          <p:cNvSpPr>
            <a:spLocks noGrp="1"/>
          </p:cNvSpPr>
          <p:nvPr>
            <p:ph type="sldNum" sz="quarter" idx="10"/>
          </p:nvPr>
        </p:nvSpPr>
        <p:spPr/>
        <p:txBody>
          <a:bodyPr/>
          <a:lstStyle/>
          <a:p>
            <a:fld id="{0D43D924-B3B4-459B-AAFB-A8B257EDD47C}" type="slidenum">
              <a:rPr lang="fr-FR" smtClean="0"/>
              <a:t>2</a:t>
            </a:fld>
            <a:endParaRPr lang="fr-FR"/>
          </a:p>
        </p:txBody>
      </p:sp>
    </p:spTree>
    <p:extLst>
      <p:ext uri="{BB962C8B-B14F-4D97-AF65-F5344CB8AC3E}">
        <p14:creationId xmlns:p14="http://schemas.microsoft.com/office/powerpoint/2010/main" val="159753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300" b="1" dirty="0" smtClean="0">
                <a:solidFill>
                  <a:prstClr val="black"/>
                </a:solidFill>
                <a:latin typeface="Century Gothic" panose="020B0502020202020204" pitchFamily="34" charset="0"/>
                <a:cs typeface="Arial"/>
              </a:rPr>
              <a:t>COMMENTS</a:t>
            </a:r>
            <a:r>
              <a:rPr lang="en-US" sz="1300" b="1" dirty="0">
                <a:solidFill>
                  <a:prstClr val="black"/>
                </a:solidFill>
                <a:latin typeface="Century Gothic" panose="020B0502020202020204" pitchFamily="34" charset="0"/>
                <a:cs typeface="Arial"/>
              </a:rPr>
              <a:t>:</a:t>
            </a:r>
          </a:p>
          <a:p>
            <a:r>
              <a:rPr lang="en-US" sz="1300" dirty="0">
                <a:solidFill>
                  <a:prstClr val="black"/>
                </a:solidFill>
                <a:latin typeface="Century Gothic" panose="020B0502020202020204" pitchFamily="34" charset="0"/>
                <a:cs typeface="Arial"/>
              </a:rPr>
              <a:t>Several sources asked consumers how they feel about this topic.  </a:t>
            </a:r>
          </a:p>
          <a:p>
            <a:r>
              <a:rPr lang="en-US" sz="1300" dirty="0">
                <a:solidFill>
                  <a:prstClr val="black"/>
                </a:solidFill>
                <a:latin typeface="Century Gothic" panose="020B0502020202020204" pitchFamily="34" charset="0"/>
                <a:cs typeface="Arial"/>
              </a:rPr>
              <a:t>They are aware of climate issues and we see that they feel empowered to make a difference regarding what they consumer, through the choices they make.  </a:t>
            </a:r>
          </a:p>
          <a:p>
            <a:r>
              <a:rPr lang="en-US" sz="1300" dirty="0">
                <a:solidFill>
                  <a:prstClr val="black"/>
                </a:solidFill>
                <a:latin typeface="Century Gothic" panose="020B0502020202020204" pitchFamily="34" charset="0"/>
                <a:cs typeface="Arial"/>
              </a:rPr>
              <a:t>In terms of products, they agree to pay 10% more for ethical products. </a:t>
            </a:r>
            <a:br>
              <a:rPr lang="en-US" sz="1300" dirty="0">
                <a:solidFill>
                  <a:prstClr val="black"/>
                </a:solidFill>
                <a:latin typeface="Century Gothic" panose="020B0502020202020204" pitchFamily="34" charset="0"/>
                <a:cs typeface="Arial"/>
              </a:rPr>
            </a:br>
            <a:r>
              <a:rPr lang="en-US" sz="1300" dirty="0">
                <a:solidFill>
                  <a:prstClr val="black"/>
                </a:solidFill>
                <a:latin typeface="Century Gothic" panose="020B0502020202020204" pitchFamily="34" charset="0"/>
                <a:cs typeface="Arial"/>
              </a:rPr>
              <a:t>Of course they are also looking for natural ingredients, but not at the expense of sustainability. Most of them know how to identify sustainable sourced ingredients and they are concerned that natural ingredients in the products they buy are not sustainable.</a:t>
            </a:r>
          </a:p>
          <a:p>
            <a:endParaRPr lang="en-US" sz="1300" b="1" dirty="0">
              <a:solidFill>
                <a:prstClr val="black"/>
              </a:solidFill>
              <a:latin typeface="Century Gothic" panose="020B0502020202020204" pitchFamily="34" charset="0"/>
              <a:cs typeface="Arial"/>
            </a:endParaRPr>
          </a:p>
          <a:p>
            <a:r>
              <a:rPr lang="en-US" sz="1300" b="1" dirty="0">
                <a:solidFill>
                  <a:prstClr val="black"/>
                </a:solidFill>
                <a:latin typeface="Century Gothic" panose="020B0502020202020204" pitchFamily="34" charset="0"/>
                <a:cs typeface="Arial"/>
              </a:rPr>
              <a:t>ADD INFO:</a:t>
            </a:r>
          </a:p>
          <a:p>
            <a:r>
              <a:rPr lang="en-US" sz="1300" b="1" i="1" dirty="0">
                <a:solidFill>
                  <a:prstClr val="black"/>
                </a:solidFill>
                <a:latin typeface="Century Gothic" panose="020B0502020202020204" pitchFamily="34" charset="0"/>
                <a:cs typeface="Arial"/>
              </a:rPr>
              <a:t>Source:</a:t>
            </a:r>
            <a:r>
              <a:rPr lang="en-US" sz="1300" i="1" dirty="0">
                <a:solidFill>
                  <a:prstClr val="black"/>
                </a:solidFill>
                <a:latin typeface="Century Gothic" panose="020B0502020202020204" pitchFamily="34" charset="0"/>
                <a:cs typeface="Arial"/>
              </a:rPr>
              <a:t> </a:t>
            </a:r>
            <a:r>
              <a:rPr lang="en-US" sz="1300" i="1" dirty="0" err="1">
                <a:solidFill>
                  <a:prstClr val="black"/>
                </a:solidFill>
                <a:latin typeface="Century Gothic" panose="020B0502020202020204" pitchFamily="34" charset="0"/>
                <a:cs typeface="Arial"/>
              </a:rPr>
              <a:t>Euromonitor</a:t>
            </a:r>
            <a:r>
              <a:rPr lang="en-US" sz="1300" i="1" dirty="0">
                <a:solidFill>
                  <a:prstClr val="black"/>
                </a:solidFill>
                <a:latin typeface="Century Gothic" panose="020B0502020202020204" pitchFamily="34" charset="0"/>
                <a:cs typeface="Arial"/>
              </a:rPr>
              <a:t> Report Ethical Living Market Drivers and Challenges | Dec, 2018</a:t>
            </a:r>
          </a:p>
          <a:p>
            <a:r>
              <a:rPr lang="en-US" sz="1300" b="1" i="1" dirty="0">
                <a:solidFill>
                  <a:prstClr val="black"/>
                </a:solidFill>
                <a:latin typeface="Century Gothic" panose="020B0502020202020204" pitchFamily="34" charset="0"/>
                <a:cs typeface="Arial"/>
              </a:rPr>
              <a:t>Source: </a:t>
            </a:r>
            <a:r>
              <a:rPr lang="en-US" sz="1300" i="1" dirty="0">
                <a:solidFill>
                  <a:prstClr val="black"/>
                </a:solidFill>
                <a:latin typeface="Century Gothic" panose="020B0502020202020204" pitchFamily="34" charset="0"/>
                <a:cs typeface="Arial"/>
              </a:rPr>
              <a:t>CICS database</a:t>
            </a:r>
          </a:p>
          <a:p>
            <a:endParaRPr lang="en-US" sz="1300" i="1" dirty="0">
              <a:solidFill>
                <a:prstClr val="black"/>
              </a:solidFill>
              <a:latin typeface="Century Gothic" panose="020B0502020202020204" pitchFamily="34" charset="0"/>
              <a:cs typeface="Arial"/>
            </a:endParaRPr>
          </a:p>
          <a:p>
            <a:r>
              <a:rPr lang="en-US" sz="1300" i="1" dirty="0">
                <a:solidFill>
                  <a:prstClr val="black"/>
                </a:solidFill>
                <a:latin typeface="Century Gothic" panose="020B0502020202020204" pitchFamily="34" charset="0"/>
                <a:cs typeface="Arial"/>
              </a:rPr>
              <a:t>CICS 2018: I know how to </a:t>
            </a:r>
            <a:r>
              <a:rPr lang="en-US" sz="1300" i="1" dirty="0" err="1">
                <a:solidFill>
                  <a:prstClr val="black"/>
                </a:solidFill>
                <a:latin typeface="Century Gothic" panose="020B0502020202020204" pitchFamily="34" charset="0"/>
                <a:cs typeface="Arial"/>
              </a:rPr>
              <a:t>identitfy</a:t>
            </a:r>
            <a:r>
              <a:rPr lang="en-US" sz="1300" i="1" dirty="0">
                <a:solidFill>
                  <a:prstClr val="black"/>
                </a:solidFill>
                <a:latin typeface="Century Gothic" panose="020B0502020202020204" pitchFamily="34" charset="0"/>
                <a:cs typeface="Arial"/>
              </a:rPr>
              <a:t> products with sustainable sourced ingredients (16 countries = global= 68%)</a:t>
            </a:r>
          </a:p>
          <a:p>
            <a:r>
              <a:rPr lang="en-US" sz="1300" i="1" dirty="0">
                <a:solidFill>
                  <a:prstClr val="black"/>
                </a:solidFill>
                <a:latin typeface="Century Gothic" panose="020B0502020202020204" pitchFamily="34" charset="0"/>
                <a:cs typeface="Arial"/>
              </a:rPr>
              <a:t>I am concerned that the ingredients used in natural products are not sustainable (SP 75% - south </a:t>
            </a:r>
            <a:r>
              <a:rPr lang="en-US" sz="1300" i="1" dirty="0" err="1">
                <a:solidFill>
                  <a:prstClr val="black"/>
                </a:solidFill>
                <a:latin typeface="Century Gothic" panose="020B0502020202020204" pitchFamily="34" charset="0"/>
                <a:cs typeface="Arial"/>
              </a:rPr>
              <a:t>africa</a:t>
            </a:r>
            <a:r>
              <a:rPr lang="en-US" sz="1300" i="1" dirty="0">
                <a:solidFill>
                  <a:prstClr val="black"/>
                </a:solidFill>
                <a:latin typeface="Century Gothic" panose="020B0502020202020204" pitchFamily="34" charset="0"/>
                <a:cs typeface="Arial"/>
              </a:rPr>
              <a:t> 68% - Japan 53%</a:t>
            </a:r>
          </a:p>
          <a:p>
            <a:endParaRPr lang="en-US" sz="1300" i="1" dirty="0">
              <a:solidFill>
                <a:prstClr val="black"/>
              </a:solidFill>
              <a:latin typeface="Century Gothic" panose="020B0502020202020204" pitchFamily="34" charset="0"/>
              <a:cs typeface="Arial"/>
            </a:endParaRPr>
          </a:p>
          <a:p>
            <a:pPr>
              <a:lnSpc>
                <a:spcPct val="150000"/>
              </a:lnSpc>
            </a:pPr>
            <a:r>
              <a:rPr lang="en-US" sz="1300" dirty="0">
                <a:solidFill>
                  <a:prstClr val="black"/>
                </a:solidFill>
                <a:cs typeface="Arial"/>
              </a:rPr>
              <a:t>Changing consumer dynamics are driving demand for </a:t>
            </a:r>
            <a:r>
              <a:rPr lang="en-US" sz="1300" b="1" dirty="0">
                <a:solidFill>
                  <a:prstClr val="black"/>
                </a:solidFill>
                <a:cs typeface="Arial"/>
              </a:rPr>
              <a:t>more </a:t>
            </a:r>
          </a:p>
          <a:p>
            <a:pPr>
              <a:lnSpc>
                <a:spcPct val="150000"/>
              </a:lnSpc>
            </a:pPr>
            <a:r>
              <a:rPr lang="en-US" sz="1300" b="1" dirty="0">
                <a:solidFill>
                  <a:prstClr val="black"/>
                </a:solidFill>
                <a:cs typeface="Arial"/>
              </a:rPr>
              <a:t>natural  ingredients</a:t>
            </a:r>
            <a:r>
              <a:rPr lang="en-US" sz="1300" dirty="0">
                <a:solidFill>
                  <a:prstClr val="black"/>
                </a:solidFill>
                <a:cs typeface="Arial"/>
              </a:rPr>
              <a:t>, as well as adding new approaches to this </a:t>
            </a:r>
          </a:p>
          <a:p>
            <a:pPr>
              <a:lnSpc>
                <a:spcPct val="150000"/>
              </a:lnSpc>
            </a:pPr>
            <a:r>
              <a:rPr lang="en-US" sz="1300" dirty="0">
                <a:solidFill>
                  <a:prstClr val="black"/>
                </a:solidFill>
                <a:cs typeface="Arial"/>
              </a:rPr>
              <a:t>still </a:t>
            </a:r>
            <a:r>
              <a:rPr lang="en-US" sz="1300" b="1" dirty="0">
                <a:solidFill>
                  <a:prstClr val="black"/>
                </a:solidFill>
                <a:cs typeface="Arial"/>
              </a:rPr>
              <a:t>undefined naturals category</a:t>
            </a:r>
            <a:r>
              <a:rPr lang="en-US" sz="1300" dirty="0">
                <a:solidFill>
                  <a:prstClr val="black"/>
                </a:solidFill>
                <a:cs typeface="Arial"/>
              </a:rPr>
              <a:t>. </a:t>
            </a:r>
          </a:p>
          <a:p>
            <a:pPr>
              <a:lnSpc>
                <a:spcPct val="150000"/>
              </a:lnSpc>
            </a:pPr>
            <a:endParaRPr lang="en-US" sz="1300" dirty="0">
              <a:solidFill>
                <a:prstClr val="black"/>
              </a:solidFill>
              <a:cs typeface="Arial"/>
            </a:endParaRPr>
          </a:p>
          <a:p>
            <a:pPr lvl="0">
              <a:lnSpc>
                <a:spcPct val="150000"/>
              </a:lnSpc>
            </a:pPr>
            <a:r>
              <a:rPr lang="en-US" sz="1300" dirty="0">
                <a:solidFill>
                  <a:srgbClr val="000000"/>
                </a:solidFill>
              </a:rPr>
              <a:t>Consumers are increasingly frustrated and confused as to which products are </a:t>
            </a:r>
            <a:r>
              <a:rPr lang="en-US" sz="1300" b="1" dirty="0">
                <a:solidFill>
                  <a:srgbClr val="000000"/>
                </a:solidFill>
              </a:rPr>
              <a:t>truly natural </a:t>
            </a:r>
            <a:r>
              <a:rPr lang="en-US" sz="1300" dirty="0">
                <a:solidFill>
                  <a:srgbClr val="000000"/>
                </a:solidFill>
              </a:rPr>
              <a:t>vs</a:t>
            </a:r>
            <a:r>
              <a:rPr lang="en-US" sz="1300" b="1" dirty="0">
                <a:solidFill>
                  <a:srgbClr val="000000"/>
                </a:solidFill>
              </a:rPr>
              <a:t>. naturally inspired </a:t>
            </a:r>
            <a:r>
              <a:rPr lang="en-US" sz="1300" dirty="0">
                <a:solidFill>
                  <a:srgbClr val="000000"/>
                </a:solidFill>
              </a:rPr>
              <a:t>vs. those which simply </a:t>
            </a:r>
            <a:r>
              <a:rPr lang="en-US" sz="1300" b="1" i="1" dirty="0">
                <a:solidFill>
                  <a:srgbClr val="000000"/>
                </a:solidFill>
              </a:rPr>
              <a:t>imply</a:t>
            </a:r>
            <a:r>
              <a:rPr lang="en-US" sz="1300" b="1" dirty="0">
                <a:solidFill>
                  <a:srgbClr val="000000"/>
                </a:solidFill>
              </a:rPr>
              <a:t> natural.</a:t>
            </a:r>
          </a:p>
          <a:p>
            <a:pPr>
              <a:lnSpc>
                <a:spcPct val="150000"/>
              </a:lnSpc>
            </a:pPr>
            <a:endParaRPr lang="en-US" sz="1300" dirty="0">
              <a:solidFill>
                <a:prstClr val="black"/>
              </a:solidFill>
              <a:cs typeface="Arial"/>
            </a:endParaRPr>
          </a:p>
          <a:p>
            <a:pPr lvl="0">
              <a:lnSpc>
                <a:spcPct val="150000"/>
              </a:lnSpc>
            </a:pPr>
            <a:r>
              <a:rPr lang="en-US" sz="1300" dirty="0">
                <a:solidFill>
                  <a:prstClr val="black"/>
                </a:solidFill>
                <a:cs typeface="Arial"/>
              </a:rPr>
              <a:t>What consumers perceive as natural has grown to include </a:t>
            </a:r>
            <a:r>
              <a:rPr lang="en-US" sz="1300" b="1" dirty="0">
                <a:solidFill>
                  <a:prstClr val="black"/>
                </a:solidFill>
                <a:cs typeface="Arial"/>
              </a:rPr>
              <a:t>claims such as sustainability, authenticity and transparency</a:t>
            </a:r>
            <a:r>
              <a:rPr lang="en-US" sz="1300" dirty="0">
                <a:solidFill>
                  <a:prstClr val="black"/>
                </a:solidFill>
                <a:cs typeface="Arial"/>
              </a:rPr>
              <a:t>, among others and establishing a broader “green beauty” platform.</a:t>
            </a:r>
          </a:p>
          <a:p>
            <a:pPr>
              <a:lnSpc>
                <a:spcPct val="150000"/>
              </a:lnSpc>
            </a:pPr>
            <a:endParaRPr lang="en-US" sz="1300" dirty="0">
              <a:solidFill>
                <a:srgbClr val="000000"/>
              </a:solidFill>
            </a:endParaRPr>
          </a:p>
          <a:p>
            <a:pPr>
              <a:lnSpc>
                <a:spcPct val="150000"/>
              </a:lnSpc>
            </a:pPr>
            <a:r>
              <a:rPr lang="en-US" sz="1300" dirty="0">
                <a:solidFill>
                  <a:srgbClr val="000000"/>
                </a:solidFill>
              </a:rPr>
              <a:t>An increasingly savvy consumer with an abundance of information available at the click of a button is enabling them to make more informed purchasing decisions.  </a:t>
            </a:r>
          </a:p>
          <a:p>
            <a:endParaRPr lang="en-US" sz="1300" i="1" dirty="0">
              <a:solidFill>
                <a:prstClr val="black"/>
              </a:solidFill>
              <a:latin typeface="Century Gothic" panose="020B0502020202020204" pitchFamily="34" charset="0"/>
              <a:cs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BAA620-6759-4E5B-93B0-620E7D630B5F}" type="slidenum">
              <a:rPr lang="de-DE" smtClean="0">
                <a:solidFill>
                  <a:prstClr val="black"/>
                </a:solidFill>
              </a:rPr>
              <a:pPr/>
              <a:t>5</a:t>
            </a:fld>
            <a:endParaRPr lang="de-DE">
              <a:solidFill>
                <a:prstClr val="black"/>
              </a:solidFill>
            </a:endParaRPr>
          </a:p>
        </p:txBody>
      </p:sp>
    </p:spTree>
    <p:extLst>
      <p:ext uri="{BB962C8B-B14F-4D97-AF65-F5344CB8AC3E}">
        <p14:creationId xmlns:p14="http://schemas.microsoft.com/office/powerpoint/2010/main" val="252159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A2E4820-F52A-4A91-B3CF-0840C45E8DFB}" type="slidenum">
              <a:rPr lang="fr-FR" smtClean="0"/>
              <a:t>6</a:t>
            </a:fld>
            <a:endParaRPr lang="fr-FR"/>
          </a:p>
        </p:txBody>
      </p:sp>
    </p:spTree>
    <p:extLst>
      <p:ext uri="{BB962C8B-B14F-4D97-AF65-F5344CB8AC3E}">
        <p14:creationId xmlns:p14="http://schemas.microsoft.com/office/powerpoint/2010/main" val="2985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smtClean="0">
                <a:solidFill>
                  <a:srgbClr val="FF0000"/>
                </a:solidFill>
              </a:rPr>
              <a:t>Partage d’infos produits qui répond aux attentes conso</a:t>
            </a:r>
          </a:p>
          <a:p>
            <a:pPr algn="l"/>
            <a:r>
              <a:rPr lang="fr-FR" sz="1200" dirty="0" smtClean="0">
                <a:solidFill>
                  <a:srgbClr val="FF0000"/>
                </a:solidFill>
              </a:rPr>
              <a:t>Added value conso</a:t>
            </a:r>
          </a:p>
          <a:p>
            <a:pPr algn="l"/>
            <a:r>
              <a:rPr lang="fr-FR" sz="1200" dirty="0" smtClean="0">
                <a:solidFill>
                  <a:srgbClr val="FF0000"/>
                </a:solidFill>
              </a:rPr>
              <a:t>Histoire ingredient</a:t>
            </a:r>
          </a:p>
          <a:p>
            <a:pPr algn="l"/>
            <a:r>
              <a:rPr lang="fr-FR" sz="1200" dirty="0" smtClean="0">
                <a:solidFill>
                  <a:srgbClr val="FF0000"/>
                </a:solidFill>
              </a:rPr>
              <a:t>Meet the farmer (photos)</a:t>
            </a:r>
          </a:p>
          <a:p>
            <a:pPr algn="l"/>
            <a:r>
              <a:rPr lang="fr-FR" sz="1200" dirty="0" smtClean="0">
                <a:solidFill>
                  <a:srgbClr val="FF0000"/>
                </a:solidFill>
              </a:rPr>
              <a:t>Impact environmentaux/societaux</a:t>
            </a:r>
          </a:p>
          <a:p>
            <a:pPr algn="l"/>
            <a:endParaRPr lang="fr-FR" sz="1200" dirty="0" smtClean="0">
              <a:solidFill>
                <a:srgbClr val="FF0000"/>
              </a:solidFill>
            </a:endParaRPr>
          </a:p>
          <a:p>
            <a:pPr algn="l"/>
            <a:r>
              <a:rPr lang="fr-FR" sz="1200" dirty="0" smtClean="0">
                <a:solidFill>
                  <a:srgbClr val="FF0000"/>
                </a:solidFill>
              </a:rPr>
              <a:t>Apport histoire - sécurité</a:t>
            </a:r>
          </a:p>
          <a:p>
            <a:pPr algn="l"/>
            <a:endParaRPr lang="fr-FR" dirty="0"/>
          </a:p>
        </p:txBody>
      </p:sp>
      <p:sp>
        <p:nvSpPr>
          <p:cNvPr id="4" name="Espace réservé du numéro de diapositive 3"/>
          <p:cNvSpPr>
            <a:spLocks noGrp="1"/>
          </p:cNvSpPr>
          <p:nvPr>
            <p:ph type="sldNum" sz="quarter" idx="5"/>
          </p:nvPr>
        </p:nvSpPr>
        <p:spPr/>
        <p:txBody>
          <a:bodyPr/>
          <a:lstStyle/>
          <a:p>
            <a:fld id="{EF2C3ECE-9A85-4E75-896E-2F262F4B00E3}" type="slidenum">
              <a:rPr lang="fr-FR" smtClean="0"/>
              <a:t>8</a:t>
            </a:fld>
            <a:endParaRPr lang="fr-FR"/>
          </a:p>
        </p:txBody>
      </p:sp>
    </p:spTree>
    <p:extLst>
      <p:ext uri="{BB962C8B-B14F-4D97-AF65-F5344CB8AC3E}">
        <p14:creationId xmlns:p14="http://schemas.microsoft.com/office/powerpoint/2010/main" val="205924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71DDE10-06E2-4BEB-ABD4-174791579EFF}" type="slidenum">
              <a:rPr lang="fr-FR" smtClean="0"/>
              <a:t>10</a:t>
            </a:fld>
            <a:endParaRPr lang="fr-FR"/>
          </a:p>
        </p:txBody>
      </p:sp>
    </p:spTree>
    <p:extLst>
      <p:ext uri="{BB962C8B-B14F-4D97-AF65-F5344CB8AC3E}">
        <p14:creationId xmlns:p14="http://schemas.microsoft.com/office/powerpoint/2010/main" val="191632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altLang="fr-FR" dirty="0" smtClean="0"/>
          </a:p>
        </p:txBody>
      </p:sp>
      <p:sp>
        <p:nvSpPr>
          <p:cNvPr id="4" name="Espace réservé du numéro de diapositive 3"/>
          <p:cNvSpPr>
            <a:spLocks noGrp="1"/>
          </p:cNvSpPr>
          <p:nvPr>
            <p:ph type="sldNum" sz="quarter" idx="10"/>
          </p:nvPr>
        </p:nvSpPr>
        <p:spPr/>
        <p:txBody>
          <a:bodyPr/>
          <a:lstStyle/>
          <a:p>
            <a:fld id="{A2BD7113-0C16-4FB0-B342-8688A0FEC66E}" type="slidenum">
              <a:rPr lang="en-US" altLang="fr-FR" smtClean="0">
                <a:solidFill>
                  <a:prstClr val="black"/>
                </a:solidFill>
              </a:rPr>
              <a:pPr/>
              <a:t>11</a:t>
            </a:fld>
            <a:endParaRPr lang="en-US" altLang="fr-FR">
              <a:solidFill>
                <a:prstClr val="black"/>
              </a:solidFill>
            </a:endParaRPr>
          </a:p>
        </p:txBody>
      </p:sp>
    </p:spTree>
    <p:extLst>
      <p:ext uri="{BB962C8B-B14F-4D97-AF65-F5344CB8AC3E}">
        <p14:creationId xmlns:p14="http://schemas.microsoft.com/office/powerpoint/2010/main" val="4087935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45931978"/>
      </p:ext>
    </p:extLst>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3889044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nten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8" name="think-cell Slide" r:id="rId4" imgW="378" imgH="377" progId="TCLayout.ActiveDocument.1">
                  <p:embed/>
                </p:oleObj>
              </mc:Choice>
              <mc:Fallback>
                <p:oleObj name="think-cell Slide" r:id="rId4" imgW="378" imgH="377"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el 1"/>
          <p:cNvSpPr>
            <a:spLocks noGrp="1"/>
          </p:cNvSpPr>
          <p:nvPr>
            <p:ph type="title"/>
          </p:nvPr>
        </p:nvSpPr>
        <p:spPr bwMode="gray">
          <a:xfrm>
            <a:off x="457202" y="426407"/>
            <a:ext cx="5808133" cy="165894"/>
          </a:xfrm>
        </p:spPr>
        <p:txBody>
          <a:body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
        <p:nvSpPr>
          <p:cNvPr id="3" name="Datumsplatzhalter 2"/>
          <p:cNvSpPr>
            <a:spLocks noGrp="1"/>
          </p:cNvSpPr>
          <p:nvPr>
            <p:ph type="dt" sz="half" idx="10"/>
          </p:nvPr>
        </p:nvSpPr>
        <p:spPr bwMode="gray">
          <a:xfrm>
            <a:off x="3651676" y="4755791"/>
            <a:ext cx="770467" cy="177799"/>
          </a:xfrm>
        </p:spPr>
        <p:txBody>
          <a:bodyPr/>
          <a:lstStyle/>
          <a:p>
            <a:pPr algn="r"/>
            <a:fld id="{D75739A7-A5AB-41CC-91AC-C78D7C93A759}" type="datetime1">
              <a:rPr lang="en-US">
                <a:solidFill>
                  <a:srgbClr val="878787"/>
                </a:solidFill>
              </a:rPr>
              <a:pPr algn="r"/>
              <a:t>6/7/2023</a:t>
            </a:fld>
            <a:endParaRPr lang="en-US">
              <a:solidFill>
                <a:srgbClr val="878787"/>
              </a:solidFill>
            </a:endParaRPr>
          </a:p>
        </p:txBody>
      </p:sp>
      <p:sp>
        <p:nvSpPr>
          <p:cNvPr id="5" name="Foliennummernplatzhalter 4"/>
          <p:cNvSpPr>
            <a:spLocks noGrp="1"/>
          </p:cNvSpPr>
          <p:nvPr>
            <p:ph type="sldNum" sz="quarter" idx="12"/>
          </p:nvPr>
        </p:nvSpPr>
        <p:spPr bwMode="gray">
          <a:xfrm>
            <a:off x="8196626" y="4755791"/>
            <a:ext cx="468577" cy="177799"/>
          </a:xfrm>
        </p:spPr>
        <p:txBody>
          <a:bodyPr/>
          <a:lstStyle/>
          <a:p>
            <a:fld id="{8AD48C63-78A6-4D64-B839-4870EFEB9C13}" type="slidenum">
              <a:rPr lang="en-US" smtClean="0">
                <a:solidFill>
                  <a:srgbClr val="878787"/>
                </a:solidFill>
              </a:rPr>
              <a:pPr/>
              <a:t>‹nº›</a:t>
            </a:fld>
            <a:endParaRPr lang="en-US">
              <a:solidFill>
                <a:srgbClr val="878787"/>
              </a:solidFill>
            </a:endParaRPr>
          </a:p>
        </p:txBody>
      </p:sp>
      <p:sp>
        <p:nvSpPr>
          <p:cNvPr id="6" name="Untertitel 2"/>
          <p:cNvSpPr>
            <a:spLocks noGrp="1"/>
          </p:cNvSpPr>
          <p:nvPr>
            <p:ph type="subTitle" idx="1"/>
          </p:nvPr>
        </p:nvSpPr>
        <p:spPr bwMode="gray">
          <a:xfrm>
            <a:off x="457202"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err="1"/>
              <a:t>Formatvorlage</a:t>
            </a:r>
            <a:r>
              <a:rPr lang="en-US"/>
              <a:t> des </a:t>
            </a:r>
            <a:r>
              <a:rPr lang="en-US" err="1"/>
              <a:t>Untertitelmasters</a:t>
            </a:r>
            <a:r>
              <a:rPr lang="en-US"/>
              <a:t> </a:t>
            </a:r>
            <a:r>
              <a:rPr lang="en-US" err="1"/>
              <a:t>durch</a:t>
            </a:r>
            <a:r>
              <a:rPr lang="en-US"/>
              <a:t> </a:t>
            </a:r>
            <a:r>
              <a:rPr lang="en-US" err="1"/>
              <a:t>Klicken</a:t>
            </a:r>
            <a:r>
              <a:rPr lang="en-US"/>
              <a:t> </a:t>
            </a:r>
            <a:r>
              <a:rPr lang="en-US" err="1"/>
              <a:t>bearbeiten</a:t>
            </a:r>
            <a:endParaRPr lang="en-US"/>
          </a:p>
        </p:txBody>
      </p:sp>
      <p:sp>
        <p:nvSpPr>
          <p:cNvPr id="25" name="Fußzeilenplatzhalter 4"/>
          <p:cNvSpPr>
            <a:spLocks noGrp="1"/>
          </p:cNvSpPr>
          <p:nvPr>
            <p:ph type="ftr" sz="quarter" idx="3"/>
          </p:nvPr>
        </p:nvSpPr>
        <p:spPr bwMode="gray">
          <a:xfrm>
            <a:off x="4526281" y="4755791"/>
            <a:ext cx="2957990" cy="177799"/>
          </a:xfrm>
          <a:prstGeom prst="rect">
            <a:avLst/>
          </a:prstGeom>
        </p:spPr>
        <p:txBody>
          <a:bodyPr vert="horz" lIns="0" tIns="0" rIns="0" bIns="8100" rtlCol="0" anchor="b">
            <a:noAutofit/>
          </a:bodyPr>
          <a:lstStyle>
            <a:lvl1pPr algn="r">
              <a:defRPr lang="de-DE" sz="800" dirty="0">
                <a:solidFill>
                  <a:schemeClr val="tx2"/>
                </a:solidFill>
              </a:defRPr>
            </a:lvl1pPr>
          </a:lstStyle>
          <a:p>
            <a:r>
              <a:rPr lang="en-US">
                <a:solidFill>
                  <a:srgbClr val="878787"/>
                </a:solidFill>
              </a:rPr>
              <a:t>First name last name, date</a:t>
            </a:r>
          </a:p>
        </p:txBody>
      </p:sp>
    </p:spTree>
    <p:extLst>
      <p:ext uri="{BB962C8B-B14F-4D97-AF65-F5344CB8AC3E}">
        <p14:creationId xmlns:p14="http://schemas.microsoft.com/office/powerpoint/2010/main" val="3342224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489882" y="4692656"/>
            <a:ext cx="770467" cy="177799"/>
          </a:xfrm>
        </p:spPr>
        <p:txBody>
          <a:bodyPr/>
          <a:lstStyle>
            <a:lvl1pPr algn="r">
              <a:defRPr/>
            </a:lvl1pPr>
          </a:lstStyle>
          <a:p>
            <a:endParaRPr/>
          </a:p>
        </p:txBody>
      </p:sp>
      <p:sp>
        <p:nvSpPr>
          <p:cNvPr id="5" name="Fußzeilenplatzhalter 4"/>
          <p:cNvSpPr>
            <a:spLocks noGrp="1"/>
          </p:cNvSpPr>
          <p:nvPr>
            <p:ph type="ftr" sz="quarter" idx="11"/>
          </p:nvPr>
        </p:nvSpPr>
        <p:spPr>
          <a:xfrm>
            <a:off x="460375" y="4692656"/>
            <a:ext cx="3962400" cy="177799"/>
          </a:xfrm>
        </p:spPr>
        <p:txBody>
          <a:bodyPr/>
          <a:lstStyle>
            <a:lvl1pPr algn="l">
              <a:defRPr/>
            </a:lvl1pPr>
          </a:lstStyle>
          <a:p>
            <a:endParaRPr>
              <a:solidFill>
                <a:srgbClr val="A8A09E"/>
              </a:solidFill>
            </a:endParaRPr>
          </a:p>
        </p:txBody>
      </p:sp>
      <p:sp>
        <p:nvSpPr>
          <p:cNvPr id="6" name="Foliennummernplatzhalter 5"/>
          <p:cNvSpPr>
            <a:spLocks noGrp="1"/>
          </p:cNvSpPr>
          <p:nvPr>
            <p:ph type="sldNum" sz="quarter" idx="12"/>
          </p:nvPr>
        </p:nvSpPr>
        <p:spPr/>
        <p:txBody>
          <a:bodyPr/>
          <a:lstStyle/>
          <a:p>
            <a:fld id="{8AD48C63-78A6-4D64-B839-4870EFEB9C13}" type="slidenum">
              <a:rPr lang="de-DE" smtClean="0">
                <a:solidFill>
                  <a:srgbClr val="A8A09E"/>
                </a:solidFill>
              </a:rPr>
              <a:pPr/>
              <a:t>‹nº›</a:t>
            </a:fld>
            <a:endParaRPr lang="de-DE">
              <a:solidFill>
                <a:srgbClr val="A8A09E"/>
              </a:solidFill>
            </a:endParaRPr>
          </a:p>
        </p:txBody>
      </p:sp>
      <p:sp>
        <p:nvSpPr>
          <p:cNvPr id="18" name="Bildplatzhalter 17"/>
          <p:cNvSpPr>
            <a:spLocks noGrp="1"/>
          </p:cNvSpPr>
          <p:nvPr>
            <p:ph type="pic" sz="quarter" idx="21"/>
          </p:nvPr>
        </p:nvSpPr>
        <p:spPr>
          <a:xfrm>
            <a:off x="284559" y="226815"/>
            <a:ext cx="8574882" cy="4465837"/>
          </a:xfrm>
        </p:spPr>
        <p:txBody>
          <a:bodyPr/>
          <a:lstStyle/>
          <a:p>
            <a:endParaRPr lang="de-DE"/>
          </a:p>
        </p:txBody>
      </p:sp>
      <p:sp>
        <p:nvSpPr>
          <p:cNvPr id="2" name="Titel 1"/>
          <p:cNvSpPr>
            <a:spLocks noGrp="1"/>
          </p:cNvSpPr>
          <p:nvPr>
            <p:ph type="ctrTitle"/>
          </p:nvPr>
        </p:nvSpPr>
        <p:spPr>
          <a:xfrm>
            <a:off x="460375" y="2209207"/>
            <a:ext cx="8119268" cy="301825"/>
          </a:xfrm>
        </p:spPr>
        <p:txBody>
          <a:bodyPr anchor="b"/>
          <a:lstStyle>
            <a:lvl1pPr algn="l">
              <a:defRPr sz="3400">
                <a:solidFill>
                  <a:schemeClr val="bg1"/>
                </a:solidFill>
              </a:defRPr>
            </a:lvl1pPr>
          </a:lstStyle>
          <a:p>
            <a:r>
              <a:rPr lang="de-DE"/>
              <a:t>Titelmasterformat durch Klicken bearbeiten</a:t>
            </a:r>
          </a:p>
        </p:txBody>
      </p:sp>
      <p:sp>
        <p:nvSpPr>
          <p:cNvPr id="3" name="Untertitel 2"/>
          <p:cNvSpPr>
            <a:spLocks noGrp="1"/>
          </p:cNvSpPr>
          <p:nvPr>
            <p:ph type="subTitle" idx="1"/>
          </p:nvPr>
        </p:nvSpPr>
        <p:spPr>
          <a:xfrm>
            <a:off x="460375" y="2525321"/>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de-DE"/>
              <a:t>Formatvorlage des Untertitelmasters durch Klicken bearbeiten</a:t>
            </a:r>
          </a:p>
        </p:txBody>
      </p:sp>
      <p:sp>
        <p:nvSpPr>
          <p:cNvPr id="17" name="Textplatzhalter 16"/>
          <p:cNvSpPr>
            <a:spLocks noGrp="1"/>
          </p:cNvSpPr>
          <p:nvPr>
            <p:ph type="body" sz="quarter" idx="22"/>
          </p:nvPr>
        </p:nvSpPr>
        <p:spPr>
          <a:xfrm>
            <a:off x="460375" y="3139075"/>
            <a:ext cx="3962400" cy="1210283"/>
          </a:xfrm>
        </p:spPr>
        <p:txBody>
          <a:bodyPr/>
          <a:lstStyle>
            <a:lvl1pPr marL="93598"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3" indent="-107997">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s</a:t>
            </a:r>
          </a:p>
          <a:p>
            <a:pPr lvl="6"/>
            <a:r>
              <a:rPr lang="de-DE"/>
              <a:t>s</a:t>
            </a:r>
          </a:p>
          <a:p>
            <a:pPr lvl="7"/>
            <a:r>
              <a:rPr lang="de-DE"/>
              <a:t>a</a:t>
            </a:r>
          </a:p>
          <a:p>
            <a:pPr lvl="8"/>
            <a:r>
              <a:rPr lang="de-DE"/>
              <a:t>n</a:t>
            </a:r>
          </a:p>
        </p:txBody>
      </p:sp>
    </p:spTree>
    <p:extLst>
      <p:ext uri="{BB962C8B-B14F-4D97-AF65-F5344CB8AC3E}">
        <p14:creationId xmlns:p14="http://schemas.microsoft.com/office/powerpoint/2010/main" val="386778534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p:nvPr>
        </p:nvSpPr>
        <p:spPr>
          <a:xfrm>
            <a:off x="460375" y="3139071"/>
            <a:ext cx="3962400" cy="1210283"/>
          </a:xfrm>
        </p:spPr>
        <p:txBody>
          <a:bodyPr/>
          <a:lstStyle>
            <a:lvl1pPr marL="93600"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1pPr>
            <a:lvl2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2pPr>
            <a:lvl3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3pPr>
            <a:lvl4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4pPr>
            <a:lvl5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5pPr>
            <a:lvl6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6pPr>
            <a:lvl7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7pPr>
            <a:lvl8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8pPr>
            <a:lvl9pPr marL="92075" indent="-108000">
              <a:buSzPct val="80000"/>
              <a:buFont typeface="Times New Roman" panose="02020603050405020304" pitchFamily="18" charset="0"/>
              <a:buChar char="∙"/>
              <a:defRPr sz="1500" b="1"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a:t>
            </a:r>
          </a:p>
          <a:p>
            <a:pPr lvl="6"/>
            <a:r>
              <a:rPr lang="de-DE" dirty="0" smtClean="0"/>
              <a:t>s</a:t>
            </a:r>
          </a:p>
          <a:p>
            <a:pPr lvl="7"/>
            <a:r>
              <a:rPr lang="de-DE" dirty="0" smtClean="0"/>
              <a:t>a</a:t>
            </a:r>
          </a:p>
          <a:p>
            <a:pPr lvl="8"/>
            <a:r>
              <a:rPr lang="de-DE" dirty="0" smtClean="0"/>
              <a:t>n</a:t>
            </a:r>
            <a:endParaRPr lang="de-DE" dirty="0"/>
          </a:p>
        </p:txBody>
      </p:sp>
      <p:sp>
        <p:nvSpPr>
          <p:cNvPr id="6" name="Datumsplatzhalter 3"/>
          <p:cNvSpPr>
            <a:spLocks noGrp="1"/>
          </p:cNvSpPr>
          <p:nvPr>
            <p:ph type="dt" sz="half" idx="23"/>
          </p:nvPr>
        </p:nvSpPr>
        <p:spPr>
          <a:xfrm>
            <a:off x="4489450" y="4692650"/>
            <a:ext cx="771525" cy="177800"/>
          </a:xfrm>
        </p:spPr>
        <p:txBody>
          <a:bodyPr/>
          <a:lstStyle>
            <a:lvl1pPr>
              <a:defRPr/>
            </a:lvl1pPr>
          </a:lstStyle>
          <a:p>
            <a:endParaRPr lang="de-DE" altLang="fr-FR">
              <a:solidFill>
                <a:prstClr val="black"/>
              </a:solidFill>
            </a:endParaRPr>
          </a:p>
        </p:txBody>
      </p:sp>
      <p:sp>
        <p:nvSpPr>
          <p:cNvPr id="7" name="Fußzeilenplatzhalter 4"/>
          <p:cNvSpPr>
            <a:spLocks noGrp="1"/>
          </p:cNvSpPr>
          <p:nvPr>
            <p:ph type="ftr" sz="quarter" idx="24"/>
          </p:nvPr>
        </p:nvSpPr>
        <p:spPr>
          <a:xfrm>
            <a:off x="460375" y="4692650"/>
            <a:ext cx="3962400" cy="177800"/>
          </a:xfrm>
        </p:spPr>
        <p:txBody>
          <a:bodyPr/>
          <a:lstStyle>
            <a:lvl1pPr algn="l">
              <a:defRPr/>
            </a:lvl1pPr>
          </a:lstStyle>
          <a:p>
            <a:endParaRPr lang="de-DE" altLang="fr-FR"/>
          </a:p>
        </p:txBody>
      </p:sp>
      <p:sp>
        <p:nvSpPr>
          <p:cNvPr id="8" name="Foliennummernplatzhalter 5"/>
          <p:cNvSpPr>
            <a:spLocks noGrp="1"/>
          </p:cNvSpPr>
          <p:nvPr>
            <p:ph type="sldNum" sz="quarter" idx="25"/>
          </p:nvPr>
        </p:nvSpPr>
        <p:spPr/>
        <p:txBody>
          <a:bodyPr/>
          <a:lstStyle>
            <a:lvl1pPr>
              <a:defRPr/>
            </a:lvl1pPr>
          </a:lstStyle>
          <a:p>
            <a:fld id="{F0DC232F-F304-4CF1-95B1-7228ABDD54E4}" type="slidenum">
              <a:rPr lang="de-DE" altLang="fr-FR"/>
              <a:pPr/>
              <a:t>‹nº›</a:t>
            </a:fld>
            <a:endParaRPr lang="de-DE" altLang="fr-FR"/>
          </a:p>
        </p:txBody>
      </p:sp>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64288" y="339502"/>
            <a:ext cx="1440160" cy="431317"/>
          </a:xfrm>
          <a:prstGeom prst="rect">
            <a:avLst/>
          </a:prstGeom>
        </p:spPr>
      </p:pic>
    </p:spTree>
    <p:extLst>
      <p:ext uri="{BB962C8B-B14F-4D97-AF65-F5344CB8AC3E}">
        <p14:creationId xmlns:p14="http://schemas.microsoft.com/office/powerpoint/2010/main" val="6319909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mit Textbox)">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a:xfrm>
            <a:off x="284559" y="226815"/>
            <a:ext cx="8574882" cy="4465837"/>
          </a:xfrm>
        </p:spPr>
        <p:txBody>
          <a:bodyPr rtlCol="0">
            <a:noAutofit/>
          </a:bodyPr>
          <a:lstStyle/>
          <a:p>
            <a:pPr lvl="0"/>
            <a:endParaRPr lang="de-DE" noProof="0" dirty="0"/>
          </a:p>
        </p:txBody>
      </p:sp>
      <p:sp>
        <p:nvSpPr>
          <p:cNvPr id="2" name="Titel 1"/>
          <p:cNvSpPr>
            <a:spLocks noGrp="1"/>
          </p:cNvSpPr>
          <p:nvPr>
            <p:ph type="ctrTitle"/>
          </p:nvPr>
        </p:nvSpPr>
        <p:spPr>
          <a:xfrm>
            <a:off x="460375" y="2209203"/>
            <a:ext cx="8119268" cy="301825"/>
          </a:xfrm>
        </p:spPr>
        <p:txBody>
          <a:bodyPr anchor="b"/>
          <a:lstStyle>
            <a:lvl1pPr algn="l">
              <a:defRPr sz="3400">
                <a:solidFill>
                  <a:schemeClr val="bg1"/>
                </a:solidFill>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460375" y="2525317"/>
            <a:ext cx="8119268"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17" name="Textplatzhalter 16"/>
          <p:cNvSpPr>
            <a:spLocks noGrp="1"/>
          </p:cNvSpPr>
          <p:nvPr>
            <p:ph type="body" sz="quarter" idx="22"/>
          </p:nvPr>
        </p:nvSpPr>
        <p:spPr>
          <a:xfrm>
            <a:off x="460375" y="3139071"/>
            <a:ext cx="3962400" cy="1210283"/>
          </a:xfrm>
        </p:spPr>
        <p:txBody>
          <a:bodyPr/>
          <a:lstStyle>
            <a:lvl1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1pPr>
            <a:lvl2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2pPr>
            <a:lvl3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3pPr>
            <a:lvl4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4pPr>
            <a:lvl5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5pPr>
            <a:lvl6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6pPr>
            <a:lvl7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7pPr>
            <a:lvl8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8pPr>
            <a:lvl9pPr marL="93663" indent="-93663">
              <a:spcBef>
                <a:spcPts val="100"/>
              </a:spcBef>
              <a:spcAft>
                <a:spcPts val="0"/>
              </a:spcAft>
              <a:buSzPct val="80000"/>
              <a:buFont typeface="Times New Roman" panose="02020603050405020304" pitchFamily="18" charset="0"/>
              <a:buChar char="∙"/>
              <a:defRPr sz="1500" b="0" i="1">
                <a:solidFill>
                  <a:schemeClr val="bg1"/>
                </a:solidFill>
                <a:latin typeface="Times New Roman" panose="02020603050405020304" pitchFamily="18" charset="0"/>
                <a:cs typeface="Times New Roman" panose="02020603050405020304" pitchFamily="18" charset="0"/>
              </a:defRPr>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a:t>
            </a:r>
          </a:p>
          <a:p>
            <a:pPr lvl="6"/>
            <a:r>
              <a:rPr lang="de-DE" dirty="0" smtClean="0"/>
              <a:t>s</a:t>
            </a:r>
          </a:p>
          <a:p>
            <a:pPr lvl="7"/>
            <a:r>
              <a:rPr lang="de-DE" dirty="0" smtClean="0"/>
              <a:t>a</a:t>
            </a:r>
          </a:p>
          <a:p>
            <a:pPr lvl="8"/>
            <a:r>
              <a:rPr lang="de-DE" dirty="0" smtClean="0"/>
              <a:t>n</a:t>
            </a:r>
            <a:endParaRPr lang="de-DE" dirty="0"/>
          </a:p>
        </p:txBody>
      </p:sp>
      <p:sp>
        <p:nvSpPr>
          <p:cNvPr id="6" name="Datumsplatzhalter 3"/>
          <p:cNvSpPr>
            <a:spLocks noGrp="1"/>
          </p:cNvSpPr>
          <p:nvPr>
            <p:ph type="dt" sz="half" idx="23"/>
          </p:nvPr>
        </p:nvSpPr>
        <p:spPr/>
        <p:txBody>
          <a:bodyPr/>
          <a:lstStyle>
            <a:lvl1pPr>
              <a:defRPr/>
            </a:lvl1pPr>
          </a:lstStyle>
          <a:p>
            <a:endParaRPr lang="de-DE" altLang="fr-FR">
              <a:solidFill>
                <a:prstClr val="black"/>
              </a:solidFill>
            </a:endParaRPr>
          </a:p>
        </p:txBody>
      </p:sp>
      <p:sp>
        <p:nvSpPr>
          <p:cNvPr id="7" name="Foliennummernplatzhalter 5"/>
          <p:cNvSpPr>
            <a:spLocks noGrp="1"/>
          </p:cNvSpPr>
          <p:nvPr>
            <p:ph type="sldNum" sz="quarter" idx="24"/>
          </p:nvPr>
        </p:nvSpPr>
        <p:spPr/>
        <p:txBody>
          <a:bodyPr/>
          <a:lstStyle>
            <a:lvl1pPr>
              <a:defRPr/>
            </a:lvl1pPr>
          </a:lstStyle>
          <a:p>
            <a:fld id="{F3516964-4BFF-45AF-83A6-995169299694}" type="slidenum">
              <a:rPr lang="de-DE" altLang="fr-FR"/>
              <a:pPr/>
              <a:t>‹nº›</a:t>
            </a:fld>
            <a:endParaRPr lang="de-DE" altLang="fr-FR"/>
          </a:p>
        </p:txBody>
      </p:sp>
      <p:sp>
        <p:nvSpPr>
          <p:cNvPr id="8" name="Fußzeilenplatzhalter 4"/>
          <p:cNvSpPr>
            <a:spLocks noGrp="1"/>
          </p:cNvSpPr>
          <p:nvPr>
            <p:ph type="ftr" sz="quarter" idx="25"/>
          </p:nvPr>
        </p:nvSpPr>
        <p:spPr/>
        <p:txBody>
          <a:bodyPr/>
          <a:lstStyle>
            <a:lvl1pPr>
              <a:defRPr/>
            </a:lvl1pPr>
          </a:lstStyle>
          <a:p>
            <a:endParaRPr lang="de-DE" altLang="fr-FR"/>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37837" y="339502"/>
            <a:ext cx="1442601" cy="432048"/>
          </a:xfrm>
          <a:prstGeom prst="rect">
            <a:avLst/>
          </a:prstGeom>
        </p:spPr>
      </p:pic>
    </p:spTree>
    <p:extLst>
      <p:ext uri="{BB962C8B-B14F-4D97-AF65-F5344CB8AC3E}">
        <p14:creationId xmlns:p14="http://schemas.microsoft.com/office/powerpoint/2010/main" val="21505729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11107921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10258700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6155212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34491424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1660253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114973881"/>
      </p:ext>
    </p:extLst>
  </p:cSld>
  <p:clrMapOvr>
    <a:masterClrMapping/>
  </p:clrMapOvr>
  <p:transition>
    <p:zo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4055935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11188" y="383382"/>
            <a:ext cx="7918450" cy="436006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61861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Research Design + Test Samples">
    <p:spTree>
      <p:nvGrpSpPr>
        <p:cNvPr id="1" name=""/>
        <p:cNvGrpSpPr/>
        <p:nvPr/>
      </p:nvGrpSpPr>
      <p:grpSpPr>
        <a:xfrm>
          <a:off x="0" y="0"/>
          <a:ext cx="0" cy="0"/>
          <a:chOff x="0" y="0"/>
          <a:chExt cx="0" cy="0"/>
        </a:xfrm>
      </p:grpSpPr>
      <p:sp>
        <p:nvSpPr>
          <p:cNvPr id="2" name="Titel 1"/>
          <p:cNvSpPr>
            <a:spLocks noGrp="1"/>
          </p:cNvSpPr>
          <p:nvPr>
            <p:ph type="title"/>
          </p:nvPr>
        </p:nvSpPr>
        <p:spPr>
          <a:xfrm>
            <a:off x="611188" y="343485"/>
            <a:ext cx="6912000" cy="297000"/>
          </a:xfrm>
        </p:spPr>
        <p:txBody>
          <a:bodyPr>
            <a:noAutofit/>
          </a:bodyPr>
          <a:lstStyle>
            <a:lvl1pPr>
              <a:lnSpc>
                <a:spcPct val="100000"/>
              </a:lnSpc>
              <a:defRPr sz="2000"/>
            </a:lvl1pPr>
          </a:lstStyle>
          <a:p>
            <a:r>
              <a:rPr lang="en-US" noProof="0" smtClean="0"/>
              <a:t>Titelmasterformat durch Klicken</a:t>
            </a:r>
            <a:endParaRPr lang="en-US" noProof="0"/>
          </a:p>
        </p:txBody>
      </p:sp>
      <p:sp>
        <p:nvSpPr>
          <p:cNvPr id="24" name="Textplatzhalter 23"/>
          <p:cNvSpPr>
            <a:spLocks noGrp="1"/>
          </p:cNvSpPr>
          <p:nvPr>
            <p:ph type="body" sz="quarter" idx="12"/>
          </p:nvPr>
        </p:nvSpPr>
        <p:spPr>
          <a:xfrm>
            <a:off x="611188" y="637428"/>
            <a:ext cx="6912000" cy="584177"/>
          </a:xfrm>
        </p:spPr>
        <p:txBody>
          <a:bodyPr/>
          <a:lstStyle>
            <a:lvl1pPr>
              <a:spcBef>
                <a:spcPts val="0"/>
              </a:spcBef>
              <a:spcAft>
                <a:spcPts val="0"/>
              </a:spcAft>
              <a:defRPr sz="1600">
                <a:solidFill>
                  <a:srgbClr val="7030A0"/>
                </a:solidFill>
              </a:defRPr>
            </a:lvl1pPr>
          </a:lstStyle>
          <a:p>
            <a:pPr lvl="0"/>
            <a:r>
              <a:rPr lang="en-US" noProof="0" smtClean="0"/>
              <a:t>Textmasterformat bearbeiten</a:t>
            </a:r>
            <a:endParaRPr lang="en-US" noProof="0"/>
          </a:p>
        </p:txBody>
      </p:sp>
      <p:sp>
        <p:nvSpPr>
          <p:cNvPr id="29" name="Textplatzhalter 28"/>
          <p:cNvSpPr>
            <a:spLocks noGrp="1"/>
          </p:cNvSpPr>
          <p:nvPr>
            <p:ph type="body" sz="quarter" idx="13"/>
          </p:nvPr>
        </p:nvSpPr>
        <p:spPr>
          <a:xfrm>
            <a:off x="611188" y="4709596"/>
            <a:ext cx="7918450" cy="232172"/>
          </a:xfrm>
        </p:spPr>
        <p:txBody>
          <a:bodyPr anchor="b"/>
          <a:lstStyle>
            <a:lvl1pPr>
              <a:spcBef>
                <a:spcPts val="0"/>
              </a:spcBef>
              <a:spcAft>
                <a:spcPts val="0"/>
              </a:spcAft>
              <a:tabLst>
                <a:tab pos="534988" algn="l"/>
              </a:tabLst>
              <a:defRPr sz="800" b="0"/>
            </a:lvl1pPr>
            <a:lvl2pPr>
              <a:defRPr sz="800"/>
            </a:lvl2pPr>
            <a:lvl3pPr>
              <a:defRPr sz="800"/>
            </a:lvl3pPr>
            <a:lvl4pPr>
              <a:defRPr sz="800"/>
            </a:lvl4pPr>
            <a:lvl5pPr>
              <a:defRPr sz="800"/>
            </a:lvl5pPr>
          </a:lstStyle>
          <a:p>
            <a:pPr lvl="0"/>
            <a:r>
              <a:rPr lang="en-US" noProof="0" smtClean="0"/>
              <a:t>Textmasterformat bearbeiten</a:t>
            </a:r>
            <a:endParaRPr lang="en-US" noProof="0"/>
          </a:p>
        </p:txBody>
      </p:sp>
      <p:sp>
        <p:nvSpPr>
          <p:cNvPr id="5" name="Inhaltsplatzhalter 4"/>
          <p:cNvSpPr>
            <a:spLocks noGrp="1"/>
          </p:cNvSpPr>
          <p:nvPr>
            <p:ph sz="quarter" idx="14"/>
          </p:nvPr>
        </p:nvSpPr>
        <p:spPr>
          <a:xfrm>
            <a:off x="611188"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6" name="Inhaltsplatzhalter 4"/>
          <p:cNvSpPr>
            <a:spLocks noGrp="1"/>
          </p:cNvSpPr>
          <p:nvPr>
            <p:ph sz="quarter" idx="15"/>
          </p:nvPr>
        </p:nvSpPr>
        <p:spPr>
          <a:xfrm>
            <a:off x="4577626" y="1502574"/>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7" name="Inhaltsplatzhalter 4"/>
          <p:cNvSpPr>
            <a:spLocks noGrp="1"/>
          </p:cNvSpPr>
          <p:nvPr>
            <p:ph sz="quarter" idx="16"/>
          </p:nvPr>
        </p:nvSpPr>
        <p:spPr>
          <a:xfrm>
            <a:off x="611188"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8" name="Inhaltsplatzhalter 4"/>
          <p:cNvSpPr>
            <a:spLocks noGrp="1"/>
          </p:cNvSpPr>
          <p:nvPr>
            <p:ph sz="quarter" idx="17"/>
          </p:nvPr>
        </p:nvSpPr>
        <p:spPr>
          <a:xfrm>
            <a:off x="4577626" y="3124171"/>
            <a:ext cx="3960812" cy="1609241"/>
          </a:xfrm>
        </p:spPr>
        <p:txBody>
          <a:bodyPr/>
          <a:lstStyle>
            <a:lvl1pPr>
              <a:defRPr sz="1400"/>
            </a:lvl1pPr>
            <a:lvl2pPr>
              <a:defRPr sz="1400"/>
            </a:lvl2pPr>
            <a:lvl3pPr>
              <a:defRPr sz="1400"/>
            </a:lvl3pPr>
            <a:lvl4pPr>
              <a:defRPr sz="1400"/>
            </a:lvl4pPr>
            <a:lvl5pPr>
              <a:defRPr sz="1400"/>
            </a:lvl5p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9"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32026403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611190" y="1370410"/>
            <a:ext cx="3881437"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5028" y="1370410"/>
            <a:ext cx="3883025" cy="337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Titel 4"/>
          <p:cNvSpPr>
            <a:spLocks noGrp="1"/>
          </p:cNvSpPr>
          <p:nvPr>
            <p:ph type="title"/>
          </p:nvPr>
        </p:nvSpPr>
        <p:spPr/>
        <p:txBody>
          <a:bodyPr/>
          <a:lstStyle/>
          <a:p>
            <a:r>
              <a:rPr lang="de-DE" smtClean="0"/>
              <a:t>Titelmasterformat durch Klicken bearbeiten</a:t>
            </a:r>
            <a:endParaRPr lang="en-US"/>
          </a:p>
        </p:txBody>
      </p:sp>
      <p:sp>
        <p:nvSpPr>
          <p:cNvPr id="6"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887730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8" name="Bildplatzhalter 17"/>
          <p:cNvSpPr>
            <a:spLocks noGrp="1"/>
          </p:cNvSpPr>
          <p:nvPr>
            <p:ph type="pic" sz="quarter" idx="21"/>
          </p:nvPr>
        </p:nvSpPr>
        <p:spPr bwMode="gray">
          <a:xfrm>
            <a:off x="177290" y="179043"/>
            <a:ext cx="2199600" cy="4513609"/>
          </a:xfrm>
        </p:spPr>
        <p:txBody>
          <a:bodyPr tIns="1836000"/>
          <a:lstStyle>
            <a:lvl1pPr algn="ctr">
              <a:defRPr sz="1100"/>
            </a:lvl1pPr>
          </a:lstStyle>
          <a:p>
            <a:endParaRPr lang="en-US" noProof="0" dirty="0"/>
          </a:p>
        </p:txBody>
      </p:sp>
      <p:sp>
        <p:nvSpPr>
          <p:cNvPr id="58" name="Bildplatzhalter 17"/>
          <p:cNvSpPr>
            <a:spLocks noGrp="1"/>
          </p:cNvSpPr>
          <p:nvPr>
            <p:ph type="pic" sz="quarter" idx="26"/>
          </p:nvPr>
        </p:nvSpPr>
        <p:spPr bwMode="gray">
          <a:xfrm>
            <a:off x="2373897" y="179043"/>
            <a:ext cx="2199600" cy="4513609"/>
          </a:xfrm>
        </p:spPr>
        <p:txBody>
          <a:bodyPr tIns="1836000"/>
          <a:lstStyle>
            <a:lvl1pPr algn="ctr">
              <a:defRPr sz="1100"/>
            </a:lvl1pPr>
          </a:lstStyle>
          <a:p>
            <a:endParaRPr lang="en-US" noProof="0" dirty="0"/>
          </a:p>
        </p:txBody>
      </p:sp>
      <p:sp>
        <p:nvSpPr>
          <p:cNvPr id="59" name="Bildplatzhalter 17"/>
          <p:cNvSpPr>
            <a:spLocks noGrp="1"/>
          </p:cNvSpPr>
          <p:nvPr>
            <p:ph type="pic" sz="quarter" idx="27"/>
          </p:nvPr>
        </p:nvSpPr>
        <p:spPr bwMode="gray">
          <a:xfrm>
            <a:off x="4570504" y="179043"/>
            <a:ext cx="2199600" cy="4513609"/>
          </a:xfrm>
        </p:spPr>
        <p:txBody>
          <a:bodyPr tIns="1836000"/>
          <a:lstStyle>
            <a:lvl1pPr algn="ctr">
              <a:defRPr sz="1100"/>
            </a:lvl1pPr>
          </a:lstStyle>
          <a:p>
            <a:endParaRPr lang="en-US" noProof="0" dirty="0"/>
          </a:p>
        </p:txBody>
      </p:sp>
      <p:sp>
        <p:nvSpPr>
          <p:cNvPr id="60" name="Bildplatzhalter 17"/>
          <p:cNvSpPr>
            <a:spLocks noGrp="1"/>
          </p:cNvSpPr>
          <p:nvPr>
            <p:ph type="pic" sz="quarter" idx="28"/>
          </p:nvPr>
        </p:nvSpPr>
        <p:spPr bwMode="gray">
          <a:xfrm>
            <a:off x="6767110" y="179043"/>
            <a:ext cx="2199600" cy="4513609"/>
          </a:xfrm>
        </p:spPr>
        <p:txBody>
          <a:bodyPr tIns="1836000"/>
          <a:lstStyle>
            <a:lvl1pPr algn="ctr">
              <a:defRPr sz="1100"/>
            </a:lvl1pPr>
          </a:lstStyle>
          <a:p>
            <a:endParaRPr lang="en-US" noProof="0" dirty="0"/>
          </a:p>
        </p:txBody>
      </p:sp>
      <p:sp>
        <p:nvSpPr>
          <p:cNvPr id="4" name="Datumsplatzhalter 3"/>
          <p:cNvSpPr>
            <a:spLocks noGrp="1"/>
          </p:cNvSpPr>
          <p:nvPr>
            <p:ph type="dt" sz="half" idx="10"/>
          </p:nvPr>
        </p:nvSpPr>
        <p:spPr bwMode="gray">
          <a:xfrm>
            <a:off x="4489873" y="4756748"/>
            <a:ext cx="770467" cy="177799"/>
          </a:xfrm>
        </p:spPr>
        <p:txBody>
          <a:bodyPr/>
          <a:lstStyle>
            <a:lvl1pPr algn="r">
              <a:defRPr/>
            </a:lvl1pPr>
          </a:lstStyle>
          <a:p>
            <a:endParaRPr lang="en-US" dirty="0">
              <a:solidFill>
                <a:prstClr val="black"/>
              </a:solidFill>
            </a:endParaRPr>
          </a:p>
        </p:txBody>
      </p:sp>
      <p:sp>
        <p:nvSpPr>
          <p:cNvPr id="5" name="Fußzeilenplatzhalter 4"/>
          <p:cNvSpPr>
            <a:spLocks noGrp="1"/>
          </p:cNvSpPr>
          <p:nvPr>
            <p:ph type="ftr" sz="quarter" idx="11"/>
          </p:nvPr>
        </p:nvSpPr>
        <p:spPr bwMode="gray">
          <a:xfrm>
            <a:off x="460375" y="4756748"/>
            <a:ext cx="3962400" cy="177799"/>
          </a:xfrm>
        </p:spPr>
        <p:txBody>
          <a:bodyPr/>
          <a:lstStyle>
            <a:lvl1pPr algn="l">
              <a:defRPr/>
            </a:lvl1pPr>
          </a:lstStyle>
          <a:p>
            <a:endParaRPr lang="en-US" dirty="0"/>
          </a:p>
        </p:txBody>
      </p:sp>
      <p:sp>
        <p:nvSpPr>
          <p:cNvPr id="6" name="Foliennummernplatzhalter 5"/>
          <p:cNvSpPr>
            <a:spLocks noGrp="1"/>
          </p:cNvSpPr>
          <p:nvPr>
            <p:ph type="sldNum" sz="quarter" idx="12"/>
          </p:nvPr>
        </p:nvSpPr>
        <p:spPr bwMode="gray">
          <a:xfrm>
            <a:off x="8196623" y="4756748"/>
            <a:ext cx="468577" cy="177799"/>
          </a:xfrm>
        </p:spPr>
        <p:txBody>
          <a:bodyPr/>
          <a:lstStyle/>
          <a:p>
            <a:fld id="{8AD48C63-78A6-4D64-B839-4870EFEB9C13}" type="slidenum">
              <a:rPr lang="en-US" smtClean="0"/>
              <a:pPr/>
              <a:t>‹nº›</a:t>
            </a:fld>
            <a:endParaRPr lang="en-US" dirty="0"/>
          </a:p>
        </p:txBody>
      </p:sp>
      <p:sp>
        <p:nvSpPr>
          <p:cNvPr id="2" name="Titel 1"/>
          <p:cNvSpPr>
            <a:spLocks noGrp="1"/>
          </p:cNvSpPr>
          <p:nvPr>
            <p:ph type="ctrTitle"/>
          </p:nvPr>
        </p:nvSpPr>
        <p:spPr bwMode="gray">
          <a:xfrm>
            <a:off x="460374" y="2209202"/>
            <a:ext cx="8204825" cy="301825"/>
          </a:xfrm>
        </p:spPr>
        <p:txBody>
          <a:bodyPr anchor="b"/>
          <a:lstStyle>
            <a:lvl1pPr algn="l">
              <a:defRPr sz="3400">
                <a:solidFill>
                  <a:schemeClr val="bg1"/>
                </a:solidFill>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bwMode="gray">
          <a:xfrm>
            <a:off x="460374" y="2525316"/>
            <a:ext cx="8204825" cy="400765"/>
          </a:xfrm>
        </p:spPr>
        <p:txBody>
          <a:bodyPr/>
          <a:lstStyle>
            <a:lvl1pPr marL="0" indent="0" algn="l">
              <a:buNone/>
              <a:defRPr sz="3400" b="0" i="1">
                <a:solidFill>
                  <a:schemeClr val="bg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grpSp>
        <p:nvGrpSpPr>
          <p:cNvPr id="53" name="Gruppieren 52"/>
          <p:cNvGrpSpPr/>
          <p:nvPr userDrawn="1"/>
        </p:nvGrpSpPr>
        <p:grpSpPr>
          <a:xfrm>
            <a:off x="9226379" y="0"/>
            <a:ext cx="1813096" cy="405000"/>
            <a:chOff x="9226379" y="0"/>
            <a:chExt cx="1813096" cy="405000"/>
          </a:xfrm>
        </p:grpSpPr>
        <p:sp>
          <p:nvSpPr>
            <p:cNvPr id="54" name="Rechteck 53"/>
            <p:cNvSpPr/>
            <p:nvPr/>
          </p:nvSpPr>
          <p:spPr bwMode="gray">
            <a:xfrm>
              <a:off x="9226379" y="0"/>
              <a:ext cx="1813096" cy="13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Symrise</a:t>
              </a:r>
              <a:r>
                <a:rPr lang="de-DE" sz="800" dirty="0" smtClean="0">
                  <a:solidFill>
                    <a:prstClr val="white"/>
                  </a:solidFill>
                </a:rPr>
                <a:t> </a:t>
              </a:r>
              <a:r>
                <a:rPr lang="de-DE" sz="800" dirty="0" err="1" smtClean="0">
                  <a:solidFill>
                    <a:prstClr val="white"/>
                  </a:solidFill>
                </a:rPr>
                <a:t>Red</a:t>
              </a:r>
              <a:r>
                <a:rPr lang="de-DE" sz="800" dirty="0" smtClean="0">
                  <a:solidFill>
                    <a:prstClr val="white"/>
                  </a:solidFill>
                </a:rPr>
                <a:t>	204 / 041 / 043</a:t>
              </a:r>
            </a:p>
          </p:txBody>
        </p:sp>
        <p:sp>
          <p:nvSpPr>
            <p:cNvPr id="55" name="Rechteck 54"/>
            <p:cNvSpPr/>
            <p:nvPr/>
          </p:nvSpPr>
          <p:spPr bwMode="gray">
            <a:xfrm>
              <a:off x="9226379" y="135000"/>
              <a:ext cx="1813096" cy="135000"/>
            </a:xfrm>
            <a:prstGeom prst="rect">
              <a:avLst/>
            </a:prstGeom>
            <a:solidFill>
              <a:srgbClr val="9B1F1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148 / 030 / 024</a:t>
              </a:r>
            </a:p>
          </p:txBody>
        </p:sp>
        <p:sp>
          <p:nvSpPr>
            <p:cNvPr id="56" name="Rechteck 55"/>
            <p:cNvSpPr/>
            <p:nvPr/>
          </p:nvSpPr>
          <p:spPr bwMode="gray">
            <a:xfrm>
              <a:off x="9226379" y="270000"/>
              <a:ext cx="1813096" cy="135000"/>
            </a:xfrm>
            <a:prstGeom prst="rect">
              <a:avLst/>
            </a:prstGeom>
            <a:solidFill>
              <a:srgbClr val="66141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102 / 020 / 016</a:t>
              </a:r>
            </a:p>
          </p:txBody>
        </p:sp>
      </p:grpSp>
      <p:grpSp>
        <p:nvGrpSpPr>
          <p:cNvPr id="57" name="Gruppieren 56"/>
          <p:cNvGrpSpPr/>
          <p:nvPr userDrawn="1"/>
        </p:nvGrpSpPr>
        <p:grpSpPr>
          <a:xfrm>
            <a:off x="9226379" y="525407"/>
            <a:ext cx="1813096" cy="405000"/>
            <a:chOff x="9226379" y="525407"/>
            <a:chExt cx="1813096" cy="405000"/>
          </a:xfrm>
        </p:grpSpPr>
        <p:sp>
          <p:nvSpPr>
            <p:cNvPr id="61" name="Rechteck 60"/>
            <p:cNvSpPr/>
            <p:nvPr/>
          </p:nvSpPr>
          <p:spPr bwMode="gray">
            <a:xfrm>
              <a:off x="9226379" y="525407"/>
              <a:ext cx="1813096" cy="135000"/>
            </a:xfrm>
            <a:prstGeom prst="rect">
              <a:avLst/>
            </a:prstGeom>
            <a:solidFill>
              <a:srgbClr val="E796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Tutti Frutti	231 / 150 / 000</a:t>
              </a:r>
            </a:p>
          </p:txBody>
        </p:sp>
        <p:sp>
          <p:nvSpPr>
            <p:cNvPr id="62" name="Rechteck 61"/>
            <p:cNvSpPr/>
            <p:nvPr/>
          </p:nvSpPr>
          <p:spPr bwMode="gray">
            <a:xfrm>
              <a:off x="9226379" y="660407"/>
              <a:ext cx="1813096" cy="135000"/>
            </a:xfrm>
            <a:prstGeom prst="rect">
              <a:avLst/>
            </a:prstGeom>
            <a:solidFill>
              <a:srgbClr val="CA6D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mittel	202 / 109 / 006</a:t>
              </a:r>
            </a:p>
          </p:txBody>
        </p:sp>
        <p:sp>
          <p:nvSpPr>
            <p:cNvPr id="63" name="Rechteck 62"/>
            <p:cNvSpPr/>
            <p:nvPr/>
          </p:nvSpPr>
          <p:spPr bwMode="gray">
            <a:xfrm>
              <a:off x="9226379" y="795407"/>
              <a:ext cx="1813096" cy="135000"/>
            </a:xfrm>
            <a:prstGeom prst="rect">
              <a:avLst/>
            </a:prstGeom>
            <a:solidFill>
              <a:srgbClr val="AD570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dunkel	173 / 087 / 012</a:t>
              </a:r>
            </a:p>
          </p:txBody>
        </p:sp>
      </p:grpSp>
      <p:grpSp>
        <p:nvGrpSpPr>
          <p:cNvPr id="64" name="Gruppieren 63"/>
          <p:cNvGrpSpPr/>
          <p:nvPr userDrawn="1"/>
        </p:nvGrpSpPr>
        <p:grpSpPr>
          <a:xfrm>
            <a:off x="9226379" y="1050815"/>
            <a:ext cx="1813096" cy="405000"/>
            <a:chOff x="9226379" y="1050815"/>
            <a:chExt cx="1813096" cy="405000"/>
          </a:xfrm>
        </p:grpSpPr>
        <p:sp>
          <p:nvSpPr>
            <p:cNvPr id="65" name="Rechteck 64"/>
            <p:cNvSpPr/>
            <p:nvPr/>
          </p:nvSpPr>
          <p:spPr bwMode="gray">
            <a:xfrm>
              <a:off x="9226379" y="1050815"/>
              <a:ext cx="1813096" cy="135000"/>
            </a:xfrm>
            <a:prstGeom prst="rect">
              <a:avLst/>
            </a:prstGeom>
            <a:solidFill>
              <a:srgbClr val="7DB7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Spring </a:t>
              </a:r>
              <a:r>
                <a:rPr lang="de-DE" sz="800" dirty="0" err="1" smtClean="0">
                  <a:solidFill>
                    <a:prstClr val="white"/>
                  </a:solidFill>
                </a:rPr>
                <a:t>Fever</a:t>
              </a:r>
              <a:r>
                <a:rPr lang="de-DE" sz="800" dirty="0" smtClean="0">
                  <a:solidFill>
                    <a:prstClr val="white"/>
                  </a:solidFill>
                </a:rPr>
                <a:t>	125 / 183 / 059</a:t>
              </a:r>
            </a:p>
          </p:txBody>
        </p:sp>
        <p:sp>
          <p:nvSpPr>
            <p:cNvPr id="66" name="Rechteck 65"/>
            <p:cNvSpPr/>
            <p:nvPr/>
          </p:nvSpPr>
          <p:spPr bwMode="gray">
            <a:xfrm>
              <a:off x="9226379" y="1185815"/>
              <a:ext cx="1813096" cy="135000"/>
            </a:xfrm>
            <a:prstGeom prst="rect">
              <a:avLst/>
            </a:prstGeom>
            <a:solidFill>
              <a:srgbClr val="5E8F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094 / 143 / 048</a:t>
              </a:r>
            </a:p>
          </p:txBody>
        </p:sp>
        <p:sp>
          <p:nvSpPr>
            <p:cNvPr id="67" name="Rechteck 66"/>
            <p:cNvSpPr/>
            <p:nvPr/>
          </p:nvSpPr>
          <p:spPr bwMode="gray">
            <a:xfrm>
              <a:off x="9226379" y="1320815"/>
              <a:ext cx="1813096" cy="135000"/>
            </a:xfrm>
            <a:prstGeom prst="rect">
              <a:avLst/>
            </a:prstGeom>
            <a:solidFill>
              <a:srgbClr val="436B2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067 / 107 / 037</a:t>
              </a:r>
            </a:p>
          </p:txBody>
        </p:sp>
      </p:grpSp>
      <p:grpSp>
        <p:nvGrpSpPr>
          <p:cNvPr id="68" name="Gruppieren 67"/>
          <p:cNvGrpSpPr/>
          <p:nvPr userDrawn="1"/>
        </p:nvGrpSpPr>
        <p:grpSpPr>
          <a:xfrm>
            <a:off x="9226379" y="1576222"/>
            <a:ext cx="1813096" cy="405000"/>
            <a:chOff x="9226379" y="1576222"/>
            <a:chExt cx="1813096" cy="405000"/>
          </a:xfrm>
        </p:grpSpPr>
        <p:sp>
          <p:nvSpPr>
            <p:cNvPr id="69" name="Rechteck 68"/>
            <p:cNvSpPr/>
            <p:nvPr/>
          </p:nvSpPr>
          <p:spPr bwMode="gray">
            <a:xfrm>
              <a:off x="9226379" y="1576222"/>
              <a:ext cx="1813096" cy="135000"/>
            </a:xfrm>
            <a:prstGeom prst="rect">
              <a:avLst/>
            </a:prstGeom>
            <a:solidFill>
              <a:srgbClr val="0068A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Deep</a:t>
              </a:r>
              <a:r>
                <a:rPr lang="de-DE" sz="800" dirty="0" smtClean="0">
                  <a:solidFill>
                    <a:prstClr val="white"/>
                  </a:solidFill>
                </a:rPr>
                <a:t> </a:t>
              </a:r>
              <a:r>
                <a:rPr lang="de-DE" sz="800" dirty="0" err="1" smtClean="0">
                  <a:solidFill>
                    <a:prstClr val="white"/>
                  </a:solidFill>
                </a:rPr>
                <a:t>Ocean</a:t>
              </a:r>
              <a:r>
                <a:rPr lang="de-DE" sz="800" dirty="0" smtClean="0">
                  <a:solidFill>
                    <a:prstClr val="white"/>
                  </a:solidFill>
                </a:rPr>
                <a:t>	000 / 104 / 162</a:t>
              </a:r>
            </a:p>
          </p:txBody>
        </p:sp>
        <p:sp>
          <p:nvSpPr>
            <p:cNvPr id="70" name="Rechteck 69"/>
            <p:cNvSpPr/>
            <p:nvPr/>
          </p:nvSpPr>
          <p:spPr bwMode="gray">
            <a:xfrm>
              <a:off x="9226379" y="1711222"/>
              <a:ext cx="1813096" cy="135000"/>
            </a:xfrm>
            <a:prstGeom prst="rect">
              <a:avLst/>
            </a:prstGeom>
            <a:solidFill>
              <a:srgbClr val="00487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072 / 115</a:t>
              </a:r>
            </a:p>
          </p:txBody>
        </p:sp>
        <p:sp>
          <p:nvSpPr>
            <p:cNvPr id="71" name="Rechteck 70"/>
            <p:cNvSpPr/>
            <p:nvPr/>
          </p:nvSpPr>
          <p:spPr bwMode="gray">
            <a:xfrm>
              <a:off x="9226379" y="1846222"/>
              <a:ext cx="1813096" cy="135000"/>
            </a:xfrm>
            <a:prstGeom prst="rect">
              <a:avLst/>
            </a:prstGeom>
            <a:solidFill>
              <a:srgbClr val="00284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040 / 070</a:t>
              </a:r>
            </a:p>
          </p:txBody>
        </p:sp>
      </p:grpSp>
      <p:grpSp>
        <p:nvGrpSpPr>
          <p:cNvPr id="72" name="Gruppieren 71"/>
          <p:cNvGrpSpPr/>
          <p:nvPr userDrawn="1"/>
        </p:nvGrpSpPr>
        <p:grpSpPr>
          <a:xfrm>
            <a:off x="9226379" y="2101629"/>
            <a:ext cx="1813096" cy="405000"/>
            <a:chOff x="9226379" y="2101629"/>
            <a:chExt cx="1813096" cy="405000"/>
          </a:xfrm>
        </p:grpSpPr>
        <p:sp>
          <p:nvSpPr>
            <p:cNvPr id="73" name="Rechteck 72"/>
            <p:cNvSpPr/>
            <p:nvPr/>
          </p:nvSpPr>
          <p:spPr bwMode="gray">
            <a:xfrm>
              <a:off x="9226379" y="2101629"/>
              <a:ext cx="1813096" cy="135000"/>
            </a:xfrm>
            <a:prstGeom prst="rect">
              <a:avLst/>
            </a:prstGeom>
            <a:solidFill>
              <a:srgbClr val="009D9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Aqua	000 / 157 / 147</a:t>
              </a:r>
            </a:p>
          </p:txBody>
        </p:sp>
        <p:sp>
          <p:nvSpPr>
            <p:cNvPr id="74" name="Rechteck 73"/>
            <p:cNvSpPr/>
            <p:nvPr/>
          </p:nvSpPr>
          <p:spPr bwMode="gray">
            <a:xfrm>
              <a:off x="9226379" y="2236629"/>
              <a:ext cx="1813096" cy="135000"/>
            </a:xfrm>
            <a:prstGeom prst="rect">
              <a:avLst/>
            </a:prstGeom>
            <a:solidFill>
              <a:srgbClr val="00777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000 / 119 / 113</a:t>
              </a:r>
            </a:p>
          </p:txBody>
        </p:sp>
        <p:sp>
          <p:nvSpPr>
            <p:cNvPr id="75" name="Rechteck 74"/>
            <p:cNvSpPr/>
            <p:nvPr/>
          </p:nvSpPr>
          <p:spPr bwMode="gray">
            <a:xfrm>
              <a:off x="9226379" y="2371629"/>
              <a:ext cx="1813096" cy="135000"/>
            </a:xfrm>
            <a:prstGeom prst="rect">
              <a:avLst/>
            </a:prstGeom>
            <a:solidFill>
              <a:srgbClr val="00595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000 / 089 / 085</a:t>
              </a:r>
            </a:p>
          </p:txBody>
        </p:sp>
      </p:grpSp>
      <p:grpSp>
        <p:nvGrpSpPr>
          <p:cNvPr id="76" name="Gruppieren 75"/>
          <p:cNvGrpSpPr/>
          <p:nvPr userDrawn="1"/>
        </p:nvGrpSpPr>
        <p:grpSpPr>
          <a:xfrm>
            <a:off x="9226379" y="2627036"/>
            <a:ext cx="1813096" cy="405000"/>
            <a:chOff x="9226379" y="2627036"/>
            <a:chExt cx="1813096" cy="405000"/>
          </a:xfrm>
        </p:grpSpPr>
        <p:sp>
          <p:nvSpPr>
            <p:cNvPr id="77" name="Rechteck 76"/>
            <p:cNvSpPr/>
            <p:nvPr/>
          </p:nvSpPr>
          <p:spPr bwMode="gray">
            <a:xfrm>
              <a:off x="9226379" y="2627036"/>
              <a:ext cx="1813096" cy="135000"/>
            </a:xfrm>
            <a:prstGeom prst="rect">
              <a:avLst/>
            </a:prstGeom>
            <a:solidFill>
              <a:srgbClr val="9C0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Bubble </a:t>
              </a:r>
              <a:r>
                <a:rPr lang="de-DE" sz="800" dirty="0" err="1" smtClean="0">
                  <a:solidFill>
                    <a:prstClr val="white"/>
                  </a:solidFill>
                </a:rPr>
                <a:t>Gum</a:t>
              </a:r>
              <a:r>
                <a:rPr lang="de-DE" sz="800" dirty="0" smtClean="0">
                  <a:solidFill>
                    <a:prstClr val="white"/>
                  </a:solidFill>
                </a:rPr>
                <a:t>	156 / 000 / 128</a:t>
              </a:r>
            </a:p>
          </p:txBody>
        </p:sp>
        <p:sp>
          <p:nvSpPr>
            <p:cNvPr id="78" name="Rechteck 77"/>
            <p:cNvSpPr/>
            <p:nvPr/>
          </p:nvSpPr>
          <p:spPr bwMode="gray">
            <a:xfrm>
              <a:off x="9226379" y="2762036"/>
              <a:ext cx="1813096" cy="135000"/>
            </a:xfrm>
            <a:prstGeom prst="rect">
              <a:avLst/>
            </a:prstGeom>
            <a:solidFill>
              <a:srgbClr val="81005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+ 40 K	129 / 000 / 089</a:t>
              </a:r>
            </a:p>
          </p:txBody>
        </p:sp>
        <p:sp>
          <p:nvSpPr>
            <p:cNvPr id="79" name="Rechteck 78"/>
            <p:cNvSpPr/>
            <p:nvPr/>
          </p:nvSpPr>
          <p:spPr bwMode="gray">
            <a:xfrm>
              <a:off x="9226379" y="2897036"/>
              <a:ext cx="1813096" cy="135000"/>
            </a:xfrm>
            <a:prstGeom prst="rect">
              <a:avLst/>
            </a:prstGeom>
            <a:solidFill>
              <a:srgbClr val="5C003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+ 65 K	092 / 000 / 062</a:t>
              </a:r>
            </a:p>
          </p:txBody>
        </p:sp>
      </p:grpSp>
      <p:grpSp>
        <p:nvGrpSpPr>
          <p:cNvPr id="80" name="Gruppieren 79"/>
          <p:cNvGrpSpPr/>
          <p:nvPr userDrawn="1"/>
        </p:nvGrpSpPr>
        <p:grpSpPr>
          <a:xfrm>
            <a:off x="9226379" y="3167036"/>
            <a:ext cx="1813096" cy="405000"/>
            <a:chOff x="9226379" y="3152444"/>
            <a:chExt cx="1813096" cy="405000"/>
          </a:xfrm>
        </p:grpSpPr>
        <p:sp>
          <p:nvSpPr>
            <p:cNvPr id="81" name="Rechteck 80"/>
            <p:cNvSpPr/>
            <p:nvPr/>
          </p:nvSpPr>
          <p:spPr bwMode="gray">
            <a:xfrm>
              <a:off x="9226379" y="3152444"/>
              <a:ext cx="1813096" cy="135000"/>
            </a:xfrm>
            <a:prstGeom prst="rect">
              <a:avLst/>
            </a:prstGeom>
            <a:solidFill>
              <a:srgbClr val="CDA97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Caramel</a:t>
              </a:r>
              <a:r>
                <a:rPr lang="de-DE" sz="800" dirty="0" smtClean="0">
                  <a:solidFill>
                    <a:prstClr val="white"/>
                  </a:solidFill>
                </a:rPr>
                <a:t>	205 / 169 / 112</a:t>
              </a:r>
            </a:p>
          </p:txBody>
        </p:sp>
        <p:sp>
          <p:nvSpPr>
            <p:cNvPr id="82" name="Rechteck 81"/>
            <p:cNvSpPr/>
            <p:nvPr/>
          </p:nvSpPr>
          <p:spPr bwMode="gray">
            <a:xfrm>
              <a:off x="9226379" y="3287444"/>
              <a:ext cx="1813096" cy="135000"/>
            </a:xfrm>
            <a:prstGeom prst="rect">
              <a:avLst/>
            </a:prstGeom>
            <a:solidFill>
              <a:srgbClr val="B5853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181 / 133 / 049</a:t>
              </a:r>
            </a:p>
          </p:txBody>
        </p:sp>
        <p:sp>
          <p:nvSpPr>
            <p:cNvPr id="83" name="Rechteck 82"/>
            <p:cNvSpPr/>
            <p:nvPr/>
          </p:nvSpPr>
          <p:spPr bwMode="gray">
            <a:xfrm>
              <a:off x="9226379" y="3422444"/>
              <a:ext cx="1813096" cy="135000"/>
            </a:xfrm>
            <a:prstGeom prst="rect">
              <a:avLst/>
            </a:prstGeom>
            <a:solidFill>
              <a:srgbClr val="9D650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dunkel	157 / 101 / 010</a:t>
              </a:r>
            </a:p>
          </p:txBody>
        </p:sp>
      </p:grpSp>
      <p:grpSp>
        <p:nvGrpSpPr>
          <p:cNvPr id="84" name="Gruppieren 83"/>
          <p:cNvGrpSpPr/>
          <p:nvPr userDrawn="1"/>
        </p:nvGrpSpPr>
        <p:grpSpPr>
          <a:xfrm>
            <a:off x="-2036706" y="0"/>
            <a:ext cx="1813096" cy="405000"/>
            <a:chOff x="-2036706" y="0"/>
            <a:chExt cx="1813096" cy="405000"/>
          </a:xfrm>
        </p:grpSpPr>
        <p:sp>
          <p:nvSpPr>
            <p:cNvPr id="85" name="Rechteck 84"/>
            <p:cNvSpPr/>
            <p:nvPr userDrawn="1"/>
          </p:nvSpPr>
          <p:spPr bwMode="gray">
            <a:xfrm>
              <a:off x="-2036706" y="0"/>
              <a:ext cx="1813096" cy="135000"/>
            </a:xfrm>
            <a:prstGeom prst="rect">
              <a:avLst/>
            </a:prstGeom>
            <a:solidFill>
              <a:srgbClr val="CBD21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Apple	203 / 210 / 023</a:t>
              </a:r>
            </a:p>
          </p:txBody>
        </p:sp>
        <p:sp>
          <p:nvSpPr>
            <p:cNvPr id="86" name="Rechteck 85"/>
            <p:cNvSpPr/>
            <p:nvPr userDrawn="1"/>
          </p:nvSpPr>
          <p:spPr bwMode="gray">
            <a:xfrm>
              <a:off x="-2036706" y="135000"/>
              <a:ext cx="1813096" cy="135000"/>
            </a:xfrm>
            <a:prstGeom prst="rect">
              <a:avLst/>
            </a:prstGeom>
            <a:solidFill>
              <a:srgbClr val="9AA3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154 / 163 / 000</a:t>
              </a:r>
            </a:p>
          </p:txBody>
        </p:sp>
        <p:sp>
          <p:nvSpPr>
            <p:cNvPr id="87" name="Rechteck 86"/>
            <p:cNvSpPr/>
            <p:nvPr userDrawn="1"/>
          </p:nvSpPr>
          <p:spPr bwMode="gray">
            <a:xfrm>
              <a:off x="-2036706" y="270000"/>
              <a:ext cx="1813096" cy="135000"/>
            </a:xfrm>
            <a:prstGeom prst="rect">
              <a:avLst/>
            </a:prstGeom>
            <a:solidFill>
              <a:srgbClr val="717A0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113 / 122 / 003</a:t>
              </a:r>
            </a:p>
          </p:txBody>
        </p:sp>
      </p:grpSp>
      <p:grpSp>
        <p:nvGrpSpPr>
          <p:cNvPr id="88" name="Gruppieren 87"/>
          <p:cNvGrpSpPr/>
          <p:nvPr userDrawn="1"/>
        </p:nvGrpSpPr>
        <p:grpSpPr>
          <a:xfrm>
            <a:off x="-2036706" y="1878061"/>
            <a:ext cx="1813096" cy="405000"/>
            <a:chOff x="-2036706" y="2046122"/>
            <a:chExt cx="1813096" cy="405000"/>
          </a:xfrm>
        </p:grpSpPr>
        <p:sp>
          <p:nvSpPr>
            <p:cNvPr id="89" name="Rechteck 88"/>
            <p:cNvSpPr/>
            <p:nvPr userDrawn="1"/>
          </p:nvSpPr>
          <p:spPr bwMode="gray">
            <a:xfrm>
              <a:off x="-2036706" y="2046122"/>
              <a:ext cx="1813096" cy="135000"/>
            </a:xfrm>
            <a:prstGeom prst="rect">
              <a:avLst/>
            </a:prstGeom>
            <a:solidFill>
              <a:srgbClr val="87344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Burgundy	135 / 052 / 075</a:t>
              </a:r>
            </a:p>
          </p:txBody>
        </p:sp>
        <p:sp>
          <p:nvSpPr>
            <p:cNvPr id="90" name="Rechteck 89"/>
            <p:cNvSpPr/>
            <p:nvPr userDrawn="1"/>
          </p:nvSpPr>
          <p:spPr bwMode="gray">
            <a:xfrm>
              <a:off x="-2036706" y="2181122"/>
              <a:ext cx="1813096" cy="135000"/>
            </a:xfrm>
            <a:prstGeom prst="rect">
              <a:avLst/>
            </a:prstGeom>
            <a:solidFill>
              <a:srgbClr val="66273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102 / 039 / 057</a:t>
              </a:r>
            </a:p>
          </p:txBody>
        </p:sp>
        <p:sp>
          <p:nvSpPr>
            <p:cNvPr id="91" name="Rechteck 90"/>
            <p:cNvSpPr/>
            <p:nvPr userDrawn="1"/>
          </p:nvSpPr>
          <p:spPr bwMode="gray">
            <a:xfrm>
              <a:off x="-2036706" y="2316122"/>
              <a:ext cx="1813096" cy="135000"/>
            </a:xfrm>
            <a:prstGeom prst="rect">
              <a:avLst/>
            </a:prstGeom>
            <a:solidFill>
              <a:srgbClr val="4E1C2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07</a:t>
              </a:r>
              <a:r>
                <a:rPr lang="de-DE" sz="800" dirty="0" smtClean="0">
                  <a:solidFill>
                    <a:srgbClr val="FFFFFF"/>
                  </a:solidFill>
                </a:rPr>
                <a:t>8</a:t>
              </a:r>
              <a:r>
                <a:rPr lang="de-DE" sz="800" dirty="0" smtClean="0">
                  <a:solidFill>
                    <a:prstClr val="white"/>
                  </a:solidFill>
                </a:rPr>
                <a:t> / 028 / 043</a:t>
              </a:r>
            </a:p>
          </p:txBody>
        </p:sp>
      </p:grpSp>
      <p:grpSp>
        <p:nvGrpSpPr>
          <p:cNvPr id="92" name="Gruppieren 91"/>
          <p:cNvGrpSpPr/>
          <p:nvPr userDrawn="1"/>
        </p:nvGrpSpPr>
        <p:grpSpPr>
          <a:xfrm>
            <a:off x="-2036706" y="2418061"/>
            <a:ext cx="1813096" cy="675530"/>
            <a:chOff x="-2036706" y="2905935"/>
            <a:chExt cx="1813096" cy="675530"/>
          </a:xfrm>
        </p:grpSpPr>
        <p:sp>
          <p:nvSpPr>
            <p:cNvPr id="93" name="Rechteck 92"/>
            <p:cNvSpPr/>
            <p:nvPr userDrawn="1"/>
          </p:nvSpPr>
          <p:spPr bwMode="gray">
            <a:xfrm>
              <a:off x="-2036706" y="3176465"/>
              <a:ext cx="1813096" cy="135000"/>
            </a:xfrm>
            <a:prstGeom prst="rect">
              <a:avLst/>
            </a:prstGeom>
            <a:solidFill>
              <a:srgbClr val="A8A09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Smoke	168 / 160 / 158</a:t>
              </a:r>
            </a:p>
          </p:txBody>
        </p:sp>
        <p:sp>
          <p:nvSpPr>
            <p:cNvPr id="94" name="Rechteck 93"/>
            <p:cNvSpPr/>
            <p:nvPr userDrawn="1"/>
          </p:nvSpPr>
          <p:spPr bwMode="gray">
            <a:xfrm>
              <a:off x="-2036706" y="3041465"/>
              <a:ext cx="1813096" cy="135000"/>
            </a:xfrm>
            <a:prstGeom prst="rect">
              <a:avLst/>
            </a:prstGeom>
            <a:solidFill>
              <a:srgbClr val="EEECE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Smoke hell	238 / 236 / 236</a:t>
              </a:r>
            </a:p>
          </p:txBody>
        </p:sp>
        <p:sp>
          <p:nvSpPr>
            <p:cNvPr id="95" name="Rechteck 94"/>
            <p:cNvSpPr/>
            <p:nvPr userDrawn="1"/>
          </p:nvSpPr>
          <p:spPr bwMode="gray">
            <a:xfrm>
              <a:off x="-2036706" y="3311465"/>
              <a:ext cx="1813096" cy="135000"/>
            </a:xfrm>
            <a:prstGeom prst="rect">
              <a:avLst/>
            </a:prstGeom>
            <a:solidFill>
              <a:srgbClr val="7579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Dark Smoke	117 / 121 / 131</a:t>
              </a:r>
            </a:p>
          </p:txBody>
        </p:sp>
        <p:sp>
          <p:nvSpPr>
            <p:cNvPr id="96" name="Rechteck 95"/>
            <p:cNvSpPr/>
            <p:nvPr userDrawn="1"/>
          </p:nvSpPr>
          <p:spPr bwMode="gray">
            <a:xfrm>
              <a:off x="-2036706" y="3446465"/>
              <a:ext cx="1813096" cy="135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Midnight	000 / 000 / 000</a:t>
              </a:r>
            </a:p>
          </p:txBody>
        </p:sp>
        <p:sp>
          <p:nvSpPr>
            <p:cNvPr id="97" name="Rechteck 96"/>
            <p:cNvSpPr/>
            <p:nvPr userDrawn="1"/>
          </p:nvSpPr>
          <p:spPr bwMode="gray">
            <a:xfrm>
              <a:off x="-2036706" y="2905935"/>
              <a:ext cx="1813096" cy="13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Snow	255 / 255 / 255</a:t>
              </a:r>
            </a:p>
          </p:txBody>
        </p:sp>
      </p:grpSp>
      <p:grpSp>
        <p:nvGrpSpPr>
          <p:cNvPr id="98" name="Gruppieren 97"/>
          <p:cNvGrpSpPr/>
          <p:nvPr userDrawn="1"/>
        </p:nvGrpSpPr>
        <p:grpSpPr>
          <a:xfrm>
            <a:off x="-2036706" y="537114"/>
            <a:ext cx="1813096" cy="540000"/>
            <a:chOff x="-2036706" y="568207"/>
            <a:chExt cx="1813096" cy="540000"/>
          </a:xfrm>
        </p:grpSpPr>
        <p:sp>
          <p:nvSpPr>
            <p:cNvPr id="99" name="Rechteck 98"/>
            <p:cNvSpPr/>
            <p:nvPr userDrawn="1"/>
          </p:nvSpPr>
          <p:spPr bwMode="gray">
            <a:xfrm>
              <a:off x="-2036706" y="703207"/>
              <a:ext cx="1813096" cy="135000"/>
            </a:xfrm>
            <a:prstGeom prst="rect">
              <a:avLst/>
            </a:prstGeom>
            <a:solidFill>
              <a:srgbClr val="894B9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Purple</a:t>
              </a:r>
              <a:r>
                <a:rPr lang="de-DE" sz="800" dirty="0" smtClean="0">
                  <a:solidFill>
                    <a:prstClr val="white"/>
                  </a:solidFill>
                </a:rPr>
                <a:t> Rain	137 / 075 / 148</a:t>
              </a:r>
            </a:p>
          </p:txBody>
        </p:sp>
        <p:sp>
          <p:nvSpPr>
            <p:cNvPr id="100" name="Rechteck 99"/>
            <p:cNvSpPr/>
            <p:nvPr userDrawn="1"/>
          </p:nvSpPr>
          <p:spPr bwMode="gray">
            <a:xfrm>
              <a:off x="-2036706" y="838207"/>
              <a:ext cx="1813096" cy="135000"/>
            </a:xfrm>
            <a:prstGeom prst="rect">
              <a:avLst/>
            </a:prstGeom>
            <a:solidFill>
              <a:srgbClr val="BDBA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Smooth </a:t>
              </a:r>
              <a:r>
                <a:rPr lang="de-DE" sz="800" dirty="0" err="1" smtClean="0">
                  <a:solidFill>
                    <a:prstClr val="white"/>
                  </a:solidFill>
                </a:rPr>
                <a:t>Syringa</a:t>
              </a:r>
              <a:r>
                <a:rPr lang="de-DE" sz="800" dirty="0" smtClean="0">
                  <a:solidFill>
                    <a:prstClr val="white"/>
                  </a:solidFill>
                </a:rPr>
                <a:t>	189 / 186 / 214</a:t>
              </a:r>
            </a:p>
          </p:txBody>
        </p:sp>
        <p:sp>
          <p:nvSpPr>
            <p:cNvPr id="101" name="Rechteck 100"/>
            <p:cNvSpPr/>
            <p:nvPr userDrawn="1"/>
          </p:nvSpPr>
          <p:spPr bwMode="gray">
            <a:xfrm>
              <a:off x="-2036706" y="973207"/>
              <a:ext cx="1813096" cy="135000"/>
            </a:xfrm>
            <a:prstGeom prst="rect">
              <a:avLst/>
            </a:prstGeom>
            <a:solidFill>
              <a:srgbClr val="88CAB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Mint	136 / 202 / 187</a:t>
              </a:r>
            </a:p>
          </p:txBody>
        </p:sp>
        <p:sp>
          <p:nvSpPr>
            <p:cNvPr id="102" name="Rechteck 101"/>
            <p:cNvSpPr/>
            <p:nvPr userDrawn="1"/>
          </p:nvSpPr>
          <p:spPr bwMode="gray">
            <a:xfrm>
              <a:off x="-2036706" y="568207"/>
              <a:ext cx="1813096" cy="135000"/>
            </a:xfrm>
            <a:prstGeom prst="rect">
              <a:avLst/>
            </a:prstGeom>
            <a:solidFill>
              <a:srgbClr val="2E22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Monsoon</a:t>
              </a:r>
              <a:r>
                <a:rPr lang="de-DE" sz="800" dirty="0" smtClean="0">
                  <a:solidFill>
                    <a:prstClr val="white"/>
                  </a:solidFill>
                </a:rPr>
                <a:t> Mist	046 / 034 / 130</a:t>
              </a:r>
            </a:p>
          </p:txBody>
        </p:sp>
      </p:grpSp>
      <p:grpSp>
        <p:nvGrpSpPr>
          <p:cNvPr id="103" name="Gruppieren 102"/>
          <p:cNvGrpSpPr/>
          <p:nvPr userDrawn="1"/>
        </p:nvGrpSpPr>
        <p:grpSpPr>
          <a:xfrm>
            <a:off x="-2036706" y="1212114"/>
            <a:ext cx="1813096" cy="530947"/>
            <a:chOff x="-2036706" y="1394768"/>
            <a:chExt cx="1813096" cy="530947"/>
          </a:xfrm>
        </p:grpSpPr>
        <p:sp>
          <p:nvSpPr>
            <p:cNvPr id="104" name="Rechteck 103"/>
            <p:cNvSpPr/>
            <p:nvPr userDrawn="1"/>
          </p:nvSpPr>
          <p:spPr bwMode="gray">
            <a:xfrm>
              <a:off x="-2036706" y="1520715"/>
              <a:ext cx="1813096" cy="135000"/>
            </a:xfrm>
            <a:prstGeom prst="rect">
              <a:avLst/>
            </a:prstGeom>
            <a:solidFill>
              <a:srgbClr val="6FB0E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Morning Sky	111 / 176 / 227</a:t>
              </a:r>
            </a:p>
          </p:txBody>
        </p:sp>
        <p:sp>
          <p:nvSpPr>
            <p:cNvPr id="105" name="Rechteck 104"/>
            <p:cNvSpPr/>
            <p:nvPr userDrawn="1"/>
          </p:nvSpPr>
          <p:spPr bwMode="gray">
            <a:xfrm>
              <a:off x="-2036706" y="1655715"/>
              <a:ext cx="1813096" cy="135000"/>
            </a:xfrm>
            <a:prstGeom prst="rect">
              <a:avLst/>
            </a:prstGeom>
            <a:solidFill>
              <a:srgbClr val="2389B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+ 30 K	035 / 137 / 176</a:t>
              </a:r>
            </a:p>
          </p:txBody>
        </p:sp>
        <p:sp>
          <p:nvSpPr>
            <p:cNvPr id="106" name="Rechteck 105"/>
            <p:cNvSpPr/>
            <p:nvPr userDrawn="1"/>
          </p:nvSpPr>
          <p:spPr bwMode="gray">
            <a:xfrm>
              <a:off x="-2036706" y="1790715"/>
              <a:ext cx="1813096" cy="135000"/>
            </a:xfrm>
            <a:prstGeom prst="rect">
              <a:avLst/>
            </a:prstGeom>
            <a:solidFill>
              <a:srgbClr val="1465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+ 55 K	020 / 101 / 131</a:t>
              </a:r>
            </a:p>
          </p:txBody>
        </p:sp>
        <p:sp>
          <p:nvSpPr>
            <p:cNvPr id="107" name="Rechteck 106"/>
            <p:cNvSpPr/>
            <p:nvPr userDrawn="1"/>
          </p:nvSpPr>
          <p:spPr bwMode="gray">
            <a:xfrm>
              <a:off x="-2036706" y="1394768"/>
              <a:ext cx="1813096" cy="135000"/>
            </a:xfrm>
            <a:prstGeom prst="rect">
              <a:avLst/>
            </a:prstGeom>
            <a:solidFill>
              <a:srgbClr val="99C4E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Baby Blue	153 / 196 / 224</a:t>
              </a:r>
            </a:p>
          </p:txBody>
        </p:sp>
      </p:grpSp>
      <p:grpSp>
        <p:nvGrpSpPr>
          <p:cNvPr id="108" name="Gruppieren 107"/>
          <p:cNvGrpSpPr/>
          <p:nvPr userDrawn="1"/>
        </p:nvGrpSpPr>
        <p:grpSpPr>
          <a:xfrm>
            <a:off x="-2036706" y="3228591"/>
            <a:ext cx="1813096" cy="405000"/>
            <a:chOff x="-2036706" y="3728279"/>
            <a:chExt cx="1813096" cy="405000"/>
          </a:xfrm>
        </p:grpSpPr>
        <p:sp>
          <p:nvSpPr>
            <p:cNvPr id="109" name="Rechteck 108"/>
            <p:cNvSpPr/>
            <p:nvPr userDrawn="1"/>
          </p:nvSpPr>
          <p:spPr bwMode="gray">
            <a:xfrm>
              <a:off x="-2036706" y="3998279"/>
              <a:ext cx="1813096" cy="135000"/>
            </a:xfrm>
            <a:prstGeom prst="rect">
              <a:avLst/>
            </a:prstGeom>
            <a:solidFill>
              <a:srgbClr val="E8B73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Zest</a:t>
              </a:r>
              <a:r>
                <a:rPr lang="de-DE" sz="800" dirty="0" smtClean="0">
                  <a:solidFill>
                    <a:prstClr val="white"/>
                  </a:solidFill>
                </a:rPr>
                <a:t>	232 / 183 / 048</a:t>
              </a:r>
            </a:p>
          </p:txBody>
        </p:sp>
        <p:sp>
          <p:nvSpPr>
            <p:cNvPr id="110" name="Rechteck 109"/>
            <p:cNvSpPr/>
            <p:nvPr userDrawn="1"/>
          </p:nvSpPr>
          <p:spPr bwMode="gray">
            <a:xfrm>
              <a:off x="-2036706" y="3863279"/>
              <a:ext cx="1813096" cy="135000"/>
            </a:xfrm>
            <a:prstGeom prst="rect">
              <a:avLst/>
            </a:prstGeom>
            <a:solidFill>
              <a:srgbClr val="F8D93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Orange Squash	248 / 217 / 059</a:t>
              </a:r>
            </a:p>
          </p:txBody>
        </p:sp>
        <p:sp>
          <p:nvSpPr>
            <p:cNvPr id="111" name="Rechteck 110"/>
            <p:cNvSpPr/>
            <p:nvPr userDrawn="1"/>
          </p:nvSpPr>
          <p:spPr bwMode="gray">
            <a:xfrm>
              <a:off x="-2036706" y="3728279"/>
              <a:ext cx="1813096" cy="135000"/>
            </a:xfrm>
            <a:prstGeom prst="rect">
              <a:avLst/>
            </a:prstGeom>
            <a:solidFill>
              <a:srgbClr val="FFE8A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black"/>
                  </a:solidFill>
                </a:rPr>
                <a:t>Vanilla</a:t>
              </a:r>
              <a:r>
                <a:rPr lang="de-DE" sz="800" dirty="0" smtClean="0">
                  <a:solidFill>
                    <a:prstClr val="black"/>
                  </a:solidFill>
                </a:rPr>
                <a:t> </a:t>
              </a:r>
              <a:r>
                <a:rPr lang="de-DE" sz="800" dirty="0" err="1" smtClean="0">
                  <a:solidFill>
                    <a:prstClr val="black"/>
                  </a:solidFill>
                </a:rPr>
                <a:t>Dream</a:t>
              </a:r>
              <a:r>
                <a:rPr lang="de-DE" sz="800" dirty="0" smtClean="0">
                  <a:solidFill>
                    <a:prstClr val="black"/>
                  </a:solidFill>
                </a:rPr>
                <a:t>	255 / 232 / 161</a:t>
              </a:r>
            </a:p>
          </p:txBody>
        </p:sp>
      </p:grpSp>
      <p:grpSp>
        <p:nvGrpSpPr>
          <p:cNvPr id="112" name="Gruppieren 111"/>
          <p:cNvGrpSpPr/>
          <p:nvPr userDrawn="1"/>
        </p:nvGrpSpPr>
        <p:grpSpPr>
          <a:xfrm>
            <a:off x="9226379" y="3707036"/>
            <a:ext cx="1813096" cy="675225"/>
            <a:chOff x="9226379" y="3677852"/>
            <a:chExt cx="1813096" cy="675225"/>
          </a:xfrm>
        </p:grpSpPr>
        <p:sp>
          <p:nvSpPr>
            <p:cNvPr id="113" name="Rechteck 112"/>
            <p:cNvSpPr/>
            <p:nvPr/>
          </p:nvSpPr>
          <p:spPr bwMode="gray">
            <a:xfrm>
              <a:off x="9226379" y="4082852"/>
              <a:ext cx="1813096" cy="135000"/>
            </a:xfrm>
            <a:prstGeom prst="rect">
              <a:avLst/>
            </a:prstGeom>
            <a:solidFill>
              <a:srgbClr val="69302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Chocolate</a:t>
              </a:r>
              <a:r>
                <a:rPr lang="de-DE" sz="800" dirty="0" smtClean="0">
                  <a:solidFill>
                    <a:prstClr val="white"/>
                  </a:solidFill>
                </a:rPr>
                <a:t>	105 / 048 / 033</a:t>
              </a:r>
            </a:p>
          </p:txBody>
        </p:sp>
        <p:sp>
          <p:nvSpPr>
            <p:cNvPr id="114" name="Rechteck 113"/>
            <p:cNvSpPr/>
            <p:nvPr/>
          </p:nvSpPr>
          <p:spPr bwMode="gray">
            <a:xfrm>
              <a:off x="9226379" y="3947852"/>
              <a:ext cx="1813096" cy="135000"/>
            </a:xfrm>
            <a:prstGeom prst="rect">
              <a:avLst/>
            </a:prstGeom>
            <a:solidFill>
              <a:srgbClr val="936A5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mittel	147 / 106 / 095</a:t>
              </a:r>
            </a:p>
          </p:txBody>
        </p:sp>
        <p:sp>
          <p:nvSpPr>
            <p:cNvPr id="115" name="Rechteck 114"/>
            <p:cNvSpPr/>
            <p:nvPr/>
          </p:nvSpPr>
          <p:spPr bwMode="gray">
            <a:xfrm>
              <a:off x="9226379" y="3812852"/>
              <a:ext cx="1813096" cy="135000"/>
            </a:xfrm>
            <a:prstGeom prst="rect">
              <a:avLst/>
            </a:prstGeom>
            <a:solidFill>
              <a:srgbClr val="BCA29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white"/>
                  </a:solidFill>
                </a:rPr>
                <a:t>hell	188 / 162 / 156</a:t>
              </a:r>
            </a:p>
          </p:txBody>
        </p:sp>
        <p:sp>
          <p:nvSpPr>
            <p:cNvPr id="116" name="Rechteck 115"/>
            <p:cNvSpPr/>
            <p:nvPr userDrawn="1"/>
          </p:nvSpPr>
          <p:spPr bwMode="gray">
            <a:xfrm>
              <a:off x="9226379" y="4218077"/>
              <a:ext cx="1813096" cy="135000"/>
            </a:xfrm>
            <a:prstGeom prst="rect">
              <a:avLst/>
            </a:prstGeom>
            <a:solidFill>
              <a:srgbClr val="522C1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err="1" smtClean="0">
                  <a:solidFill>
                    <a:prstClr val="white"/>
                  </a:solidFill>
                </a:rPr>
                <a:t>Delicious</a:t>
              </a:r>
              <a:r>
                <a:rPr lang="de-DE" sz="800" dirty="0" smtClean="0">
                  <a:solidFill>
                    <a:prstClr val="white"/>
                  </a:solidFill>
                </a:rPr>
                <a:t> Brown	082 / 044 / 027</a:t>
              </a:r>
            </a:p>
          </p:txBody>
        </p:sp>
        <p:sp>
          <p:nvSpPr>
            <p:cNvPr id="117" name="Rechteck 116"/>
            <p:cNvSpPr/>
            <p:nvPr userDrawn="1"/>
          </p:nvSpPr>
          <p:spPr bwMode="gray">
            <a:xfrm>
              <a:off x="9226379" y="3677852"/>
              <a:ext cx="1813096" cy="135000"/>
            </a:xfrm>
            <a:prstGeom prst="rect">
              <a:avLst/>
            </a:prstGeom>
            <a:solidFill>
              <a:srgbClr val="E6D1C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eaLnBrk="0" fontAlgn="base" hangingPunct="0">
                <a:spcBef>
                  <a:spcPct val="0"/>
                </a:spcBef>
                <a:spcAft>
                  <a:spcPct val="0"/>
                </a:spcAft>
              </a:pPr>
              <a:r>
                <a:rPr lang="de-DE" sz="800" dirty="0" smtClean="0">
                  <a:solidFill>
                    <a:prstClr val="black"/>
                  </a:solidFill>
                </a:rPr>
                <a:t>Cream	230 / 209 / 202</a:t>
              </a:r>
            </a:p>
          </p:txBody>
        </p:sp>
      </p:grpSp>
      <p:sp>
        <p:nvSpPr>
          <p:cNvPr id="118" name="Foliennummernplatzhalter 5"/>
          <p:cNvSpPr txBox="1">
            <a:spLocks/>
          </p:cNvSpPr>
          <p:nvPr userDrawn="1"/>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defPPr>
              <a:defRPr lang="en-US"/>
            </a:defPPr>
            <a:lvl1pPr algn="r" rtl="0" eaLnBrk="1" fontAlgn="base" hangingPunct="1">
              <a:spcBef>
                <a:spcPct val="0"/>
              </a:spcBef>
              <a:spcAft>
                <a:spcPct val="0"/>
              </a:spcAft>
              <a:defRPr sz="800" kern="1200">
                <a:solidFill>
                  <a:srgbClr val="A8A09E"/>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2E40362E-917C-4F61-AD60-F77268F07135}" type="slidenum">
              <a:rPr lang="de-DE" altLang="fr-FR" smtClean="0"/>
              <a:pPr/>
              <a:t>‹nº›</a:t>
            </a:fld>
            <a:endParaRPr lang="de-DE" altLang="fr-FR"/>
          </a:p>
        </p:txBody>
      </p:sp>
      <p:pic>
        <p:nvPicPr>
          <p:cNvPr id="119" name="Image 1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37837" y="339502"/>
            <a:ext cx="1442601" cy="432048"/>
          </a:xfrm>
          <a:prstGeom prst="rect">
            <a:avLst/>
          </a:prstGeom>
        </p:spPr>
      </p:pic>
    </p:spTree>
    <p:extLst>
      <p:ext uri="{BB962C8B-B14F-4D97-AF65-F5344CB8AC3E}">
        <p14:creationId xmlns:p14="http://schemas.microsoft.com/office/powerpoint/2010/main" val="26584380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4 Contents and 4 Pictures">
    <p:spTree>
      <p:nvGrpSpPr>
        <p:cNvPr id="1" name=""/>
        <p:cNvGrpSpPr/>
        <p:nvPr/>
      </p:nvGrpSpPr>
      <p:grpSpPr>
        <a:xfrm>
          <a:off x="0" y="0"/>
          <a:ext cx="0" cy="0"/>
          <a:chOff x="0" y="0"/>
          <a:chExt cx="0" cy="0"/>
        </a:xfrm>
      </p:grpSpPr>
      <p:sp>
        <p:nvSpPr>
          <p:cNvPr id="8" name="Snip and Round Single Corner Rectangle 7"/>
          <p:cNvSpPr/>
          <p:nvPr userDrawn="1"/>
        </p:nvSpPr>
        <p:spPr>
          <a:xfrm>
            <a:off x="474112" y="1429072"/>
            <a:ext cx="2048400" cy="3096000"/>
          </a:xfrm>
          <a:prstGeom prst="snipRoundRect">
            <a:avLst>
              <a:gd name="adj1" fmla="val 0"/>
              <a:gd name="adj2" fmla="val 6920"/>
            </a:avLst>
          </a:prstGeom>
          <a:solidFill>
            <a:srgbClr val="003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0" name="Snip and Round Single Corner Rectangle 49"/>
          <p:cNvSpPr/>
          <p:nvPr userDrawn="1"/>
        </p:nvSpPr>
        <p:spPr>
          <a:xfrm flipH="1">
            <a:off x="6516216" y="1430186"/>
            <a:ext cx="2048400" cy="3096000"/>
          </a:xfrm>
          <a:prstGeom prst="snipRoundRect">
            <a:avLst>
              <a:gd name="adj1" fmla="val 0"/>
              <a:gd name="adj2" fmla="val 6920"/>
            </a:avLst>
          </a:prstGeom>
          <a:solidFill>
            <a:srgbClr val="9F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9" name="Snip Same Side Corner Rectangle 8"/>
          <p:cNvSpPr/>
          <p:nvPr userDrawn="1"/>
        </p:nvSpPr>
        <p:spPr>
          <a:xfrm>
            <a:off x="2451592" y="1430194"/>
            <a:ext cx="2048400" cy="3096000"/>
          </a:xfrm>
          <a:prstGeom prst="snip2SameRect">
            <a:avLst>
              <a:gd name="adj1" fmla="val 6438"/>
              <a:gd name="adj2" fmla="val 0"/>
            </a:avLst>
          </a:prstGeom>
          <a:solidFill>
            <a:srgbClr val="007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51" name="Snip Same Side Corner Rectangle 50"/>
          <p:cNvSpPr/>
          <p:nvPr userDrawn="1"/>
        </p:nvSpPr>
        <p:spPr>
          <a:xfrm>
            <a:off x="4456559" y="1429146"/>
            <a:ext cx="2048400" cy="3096000"/>
          </a:xfrm>
          <a:prstGeom prst="snip2SameRect">
            <a:avLst>
              <a:gd name="adj1" fmla="val 6438"/>
              <a:gd name="adj2" fmla="val 0"/>
            </a:avLst>
          </a:prstGeom>
          <a:solidFill>
            <a:srgbClr val="88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2"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Datumsplatzhalter 2"/>
          <p:cNvSpPr>
            <a:spLocks noGrp="1"/>
          </p:cNvSpPr>
          <p:nvPr>
            <p:ph type="dt" sz="half" idx="10"/>
          </p:nvPr>
        </p:nvSpPr>
        <p:spPr bwMode="gray">
          <a:xfrm>
            <a:off x="3651673" y="4755789"/>
            <a:ext cx="770467" cy="177799"/>
          </a:xfrm>
        </p:spPr>
        <p:txBody>
          <a:bodyPr/>
          <a:lstStyle/>
          <a:p>
            <a:endParaRPr lang="en-US" dirty="0">
              <a:solidFill>
                <a:prstClr val="black"/>
              </a:solidFill>
            </a:endParaRPr>
          </a:p>
        </p:txBody>
      </p:sp>
      <p:sp>
        <p:nvSpPr>
          <p:cNvPr id="5" name="Foliennummernplatzhalter 4"/>
          <p:cNvSpPr>
            <a:spLocks noGrp="1"/>
          </p:cNvSpPr>
          <p:nvPr>
            <p:ph type="sldNum" sz="quarter" idx="12"/>
          </p:nvPr>
        </p:nvSpPr>
        <p:spPr bwMode="gray">
          <a:xfrm>
            <a:off x="8196623" y="4755789"/>
            <a:ext cx="468577" cy="177799"/>
          </a:xfrm>
        </p:spPr>
        <p:txBody>
          <a:bodyPr/>
          <a:lstStyle/>
          <a:p>
            <a:fld id="{8AD48C63-78A6-4D64-B839-4870EFEB9C13}" type="slidenum">
              <a:rPr lang="en-US" smtClean="0"/>
              <a:pPr/>
              <a:t>‹nº›</a:t>
            </a:fld>
            <a:endParaRPr lang="en-US" dirty="0"/>
          </a:p>
        </p:txBody>
      </p:sp>
      <p:sp>
        <p:nvSpPr>
          <p:cNvPr id="6" name="Untertitel 2"/>
          <p:cNvSpPr>
            <a:spLocks noGrp="1"/>
          </p:cNvSpPr>
          <p:nvPr>
            <p:ph type="subTitle" idx="1"/>
          </p:nvPr>
        </p:nvSpPr>
        <p:spPr bwMode="gray">
          <a:xfrm>
            <a:off x="457201" y="661242"/>
            <a:ext cx="5808133" cy="288000"/>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4" name="Textplatzhalter 7"/>
          <p:cNvSpPr>
            <a:spLocks noGrp="1"/>
          </p:cNvSpPr>
          <p:nvPr>
            <p:ph type="body" sz="quarter" idx="24"/>
          </p:nvPr>
        </p:nvSpPr>
        <p:spPr bwMode="gray">
          <a:xfrm>
            <a:off x="457954" y="1419558"/>
            <a:ext cx="2052000" cy="1511085"/>
          </a:xfrm>
          <a:noFill/>
        </p:spPr>
        <p:txBody>
          <a:bodyPr lIns="190800" tIns="180000" rIns="190800"/>
          <a:lstStyle>
            <a:lvl1pPr marL="0" indent="17280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2075" indent="-92075">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sp>
        <p:nvSpPr>
          <p:cNvPr id="42" name="Textplatzhalter 7"/>
          <p:cNvSpPr>
            <a:spLocks noGrp="1"/>
          </p:cNvSpPr>
          <p:nvPr>
            <p:ph type="body" sz="quarter" idx="26"/>
          </p:nvPr>
        </p:nvSpPr>
        <p:spPr bwMode="gray">
          <a:xfrm>
            <a:off x="2504200" y="1419558"/>
            <a:ext cx="2052000" cy="1511085"/>
          </a:xfrm>
          <a:noFill/>
        </p:spPr>
        <p:txBody>
          <a:bodyPr lIns="190800" tIns="180000" rIns="190800"/>
          <a:lstStyle>
            <a:lvl1pPr marL="0" indent="0">
              <a:spcBef>
                <a:spcPts val="1200"/>
              </a:spcBef>
              <a:spcAft>
                <a:spcPts val="1200"/>
              </a:spcAft>
              <a:buFontTx/>
              <a:buNone/>
              <a:defRPr sz="1200">
                <a:solidFill>
                  <a:schemeClr val="tx1"/>
                </a:solidFill>
              </a:defRPr>
            </a:lvl1pPr>
            <a:lvl2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2pPr>
            <a:lvl3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sp>
        <p:nvSpPr>
          <p:cNvPr id="48" name="Textplatzhalter 7"/>
          <p:cNvSpPr>
            <a:spLocks noGrp="1"/>
          </p:cNvSpPr>
          <p:nvPr>
            <p:ph type="body" sz="quarter" idx="30"/>
          </p:nvPr>
        </p:nvSpPr>
        <p:spPr bwMode="gray">
          <a:xfrm>
            <a:off x="6876256" y="1419552"/>
            <a:ext cx="1791494" cy="1514315"/>
          </a:xfrm>
          <a:noFill/>
        </p:spPr>
        <p:txBody>
          <a:bodyPr lIns="190800" tIns="180000" rIns="190800"/>
          <a:lstStyle>
            <a:lvl1pPr marL="0" indent="-171450">
              <a:spcBef>
                <a:spcPts val="1200"/>
              </a:spcBef>
              <a:spcAft>
                <a:spcPts val="0"/>
              </a:spcAft>
              <a:buFontTx/>
              <a:buChar char="─"/>
              <a:defRPr sz="1200">
                <a:solidFill>
                  <a:schemeClr val="tx1"/>
                </a:solidFill>
              </a:defRPr>
            </a:lvl1pPr>
            <a:lvl2pPr marL="0" indent="0">
              <a:buFontTx/>
              <a:buNone/>
              <a:defRPr sz="1200" i="1">
                <a:solidFill>
                  <a:schemeClr val="tx1"/>
                </a:solidFill>
                <a:latin typeface="Times New Roman" panose="02020603050405020304" pitchFamily="18" charset="0"/>
                <a:cs typeface="Times New Roman" panose="02020603050405020304" pitchFamily="18" charset="0"/>
              </a:defRPr>
            </a:lvl2pPr>
            <a:lvl3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3pPr>
            <a:lvl4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4pPr>
            <a:lvl5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5pPr>
            <a:lvl6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6pPr>
            <a:lvl7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7pPr>
            <a:lvl8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8pPr>
            <a:lvl9pPr marL="93600" indent="-93600">
              <a:buSzPct val="80000"/>
              <a:buFont typeface="Times New Roman" panose="02020603050405020304" pitchFamily="18" charset="0"/>
              <a:buChar char="▪"/>
              <a:defRPr sz="1200" i="1">
                <a:solidFill>
                  <a:schemeClr val="tx1"/>
                </a:solidFill>
                <a:latin typeface="Times New Roman" panose="02020603050405020304" pitchFamily="18" charset="0"/>
                <a:cs typeface="Times New Roman" panose="02020603050405020304" pitchFamily="18" charset="0"/>
              </a:defRPr>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a:p>
            <a:pPr lvl="5"/>
            <a:r>
              <a:rPr lang="en-US" dirty="0" smtClean="0"/>
              <a:t>S</a:t>
            </a:r>
          </a:p>
          <a:p>
            <a:pPr lvl="6"/>
            <a:r>
              <a:rPr lang="en-US" dirty="0" smtClean="0"/>
              <a:t>S</a:t>
            </a:r>
          </a:p>
          <a:p>
            <a:pPr lvl="7"/>
            <a:r>
              <a:rPr lang="en-US" dirty="0" smtClean="0"/>
              <a:t>A</a:t>
            </a:r>
          </a:p>
          <a:p>
            <a:pPr lvl="8"/>
            <a:r>
              <a:rPr lang="en-US" dirty="0" smtClean="0"/>
              <a:t>n</a:t>
            </a:r>
            <a:endParaRPr lang="en-US" dirty="0"/>
          </a:p>
        </p:txBody>
      </p:sp>
      <p:grpSp>
        <p:nvGrpSpPr>
          <p:cNvPr id="22" name="Gruppieren 21"/>
          <p:cNvGrpSpPr/>
          <p:nvPr userDrawn="1"/>
        </p:nvGrpSpPr>
        <p:grpSpPr bwMode="gray">
          <a:xfrm rot="5400000">
            <a:off x="840093" y="2872291"/>
            <a:ext cx="3257025" cy="174340"/>
            <a:chOff x="379469" y="2303004"/>
            <a:chExt cx="3100629" cy="144000"/>
          </a:xfrm>
        </p:grpSpPr>
        <p:cxnSp>
          <p:nvCxnSpPr>
            <p:cNvPr id="23" name="Gerade Verbindung 22"/>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grpSp>
        <p:nvGrpSpPr>
          <p:cNvPr id="25" name="Gruppieren 24"/>
          <p:cNvGrpSpPr/>
          <p:nvPr userDrawn="1"/>
        </p:nvGrpSpPr>
        <p:grpSpPr bwMode="gray">
          <a:xfrm rot="5400000">
            <a:off x="2845567" y="2880591"/>
            <a:ext cx="3240426" cy="174340"/>
            <a:chOff x="379469" y="2303004"/>
            <a:chExt cx="3100629" cy="144000"/>
          </a:xfrm>
        </p:grpSpPr>
        <p:cxnSp>
          <p:nvCxnSpPr>
            <p:cNvPr id="26" name="Gerade Verbindung 25"/>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grpSp>
        <p:nvGrpSpPr>
          <p:cNvPr id="28" name="Gruppieren 27"/>
          <p:cNvGrpSpPr/>
          <p:nvPr userDrawn="1"/>
        </p:nvGrpSpPr>
        <p:grpSpPr bwMode="gray">
          <a:xfrm rot="5400000">
            <a:off x="4858553" y="2916596"/>
            <a:ext cx="3312434" cy="174340"/>
            <a:chOff x="379469" y="2303004"/>
            <a:chExt cx="3100629" cy="144000"/>
          </a:xfrm>
        </p:grpSpPr>
        <p:cxnSp>
          <p:nvCxnSpPr>
            <p:cNvPr id="29" name="Gerade Verbindung 28"/>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dirty="0">
                <a:solidFill>
                  <a:prstClr val="white"/>
                </a:solidFill>
              </a:endParaRPr>
            </a:p>
          </p:txBody>
        </p:sp>
      </p:grpSp>
      <p:sp>
        <p:nvSpPr>
          <p:cNvPr id="40" name="Fußzeilenplatzhalter 4"/>
          <p:cNvSpPr>
            <a:spLocks noGrp="1"/>
          </p:cNvSpPr>
          <p:nvPr>
            <p:ph type="ftr" sz="quarter" idx="3"/>
          </p:nvPr>
        </p:nvSpPr>
        <p:spPr bwMode="gray">
          <a:xfrm>
            <a:off x="4526280" y="4755789"/>
            <a:ext cx="2957990" cy="177799"/>
          </a:xfrm>
          <a:prstGeom prst="rect">
            <a:avLst/>
          </a:prstGeom>
        </p:spPr>
        <p:txBody>
          <a:bodyPr vert="horz" lIns="0" tIns="0" rIns="0" bIns="10800" rtlCol="0" anchor="b">
            <a:noAutofit/>
          </a:bodyPr>
          <a:lstStyle>
            <a:lvl1pPr algn="r">
              <a:defRPr lang="de-DE" sz="800" dirty="0">
                <a:solidFill>
                  <a:schemeClr val="tx2"/>
                </a:solidFill>
              </a:defRPr>
            </a:lvl1pPr>
          </a:lstStyle>
          <a:p>
            <a:endParaRPr lang="en-US">
              <a:solidFill>
                <a:srgbClr val="CDA970"/>
              </a:solidFill>
            </a:endParaRPr>
          </a:p>
        </p:txBody>
      </p:sp>
    </p:spTree>
    <p:extLst>
      <p:ext uri="{BB962C8B-B14F-4D97-AF65-F5344CB8AC3E}">
        <p14:creationId xmlns:p14="http://schemas.microsoft.com/office/powerpoint/2010/main" val="270164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947610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 name="Titre 1"/>
          <p:cNvSpPr>
            <a:spLocks noGrp="1"/>
          </p:cNvSpPr>
          <p:nvPr>
            <p:ph type="title"/>
          </p:nvPr>
        </p:nvSpPr>
        <p:spPr>
          <a:xfrm>
            <a:off x="4954132" y="2730292"/>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15644148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8" name="Textplatzhalter 7"/>
          <p:cNvSpPr>
            <a:spLocks noGrp="1"/>
          </p:cNvSpPr>
          <p:nvPr>
            <p:ph type="body" sz="quarter" idx="21"/>
          </p:nvPr>
        </p:nvSpPr>
        <p:spPr>
          <a:xfrm>
            <a:off x="457200" y="1416845"/>
            <a:ext cx="8121650" cy="293251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5" name="Datumsplatzhalter 3"/>
          <p:cNvSpPr>
            <a:spLocks noGrp="1"/>
          </p:cNvSpPr>
          <p:nvPr>
            <p:ph type="dt" sz="half" idx="25"/>
          </p:nvPr>
        </p:nvSpPr>
        <p:spPr/>
        <p:txBody>
          <a:bodyPr/>
          <a:lstStyle>
            <a:lvl1pPr>
              <a:defRPr/>
            </a:lvl1pPr>
          </a:lstStyle>
          <a:p>
            <a:endParaRPr lang="de-DE" altLang="fr-FR">
              <a:solidFill>
                <a:prstClr val="black"/>
              </a:solidFill>
            </a:endParaRPr>
          </a:p>
        </p:txBody>
      </p:sp>
      <p:sp>
        <p:nvSpPr>
          <p:cNvPr id="16" name="Fußzeilenplatzhalter 4"/>
          <p:cNvSpPr>
            <a:spLocks noGrp="1"/>
          </p:cNvSpPr>
          <p:nvPr>
            <p:ph type="ftr" sz="quarter" idx="26"/>
          </p:nvPr>
        </p:nvSpPr>
        <p:spPr/>
        <p:txBody>
          <a:bodyPr/>
          <a:lstStyle>
            <a:lvl1pPr>
              <a:defRPr/>
            </a:lvl1pPr>
          </a:lstStyle>
          <a:p>
            <a:endParaRPr lang="de-DE" altLang="fr-FR"/>
          </a:p>
        </p:txBody>
      </p:sp>
      <p:sp>
        <p:nvSpPr>
          <p:cNvPr id="20" name="Foliennummernplatzhalter 5"/>
          <p:cNvSpPr>
            <a:spLocks noGrp="1"/>
          </p:cNvSpPr>
          <p:nvPr>
            <p:ph type="sldNum" sz="quarter" idx="27"/>
          </p:nvPr>
        </p:nvSpPr>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563084531"/>
      </p:ext>
    </p:extLst>
  </p:cSld>
  <p:clrMapOvr>
    <a:masterClrMapping/>
  </p:clrMapOvr>
  <p:transition>
    <p:zoom/>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1818443600"/>
      </p:ext>
    </p:extLst>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968747590"/>
      </p:ext>
    </p:extLst>
  </p:cSld>
  <p:clrMapOvr>
    <a:masterClrMapping/>
  </p:clrMapOvr>
  <p:transition>
    <p:zoom/>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814393774"/>
      </p:ext>
    </p:extLst>
  </p:cSld>
  <p:clrMapOvr>
    <a:masterClrMapping/>
  </p:clrMapOvr>
  <p:transition>
    <p:zoom/>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19419569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extLst>
          </p:cNvPr>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378" fontAlgn="auto">
              <a:spcBef>
                <a:spcPts val="0"/>
              </a:spcBef>
              <a:spcAft>
                <a:spcPts val="0"/>
              </a:spcAft>
              <a:defRPr sz="900">
                <a:solidFill>
                  <a:prstClr val="black"/>
                </a:solidFill>
                <a:latin typeface="Arial"/>
                <a:cs typeface="Arial"/>
              </a:defRPr>
            </a:lvl1pPr>
          </a:lstStyle>
          <a:p>
            <a:pPr>
              <a:defRPr/>
            </a:pPr>
            <a:fld id="{9FAFCEB4-50DF-41A7-82D9-EE3D77AABA92}" type="slidenum">
              <a:rPr lang="fr-FR"/>
              <a:pPr>
                <a:defRPr/>
              </a:pPr>
              <a:t>‹nº›</a:t>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11527547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userDrawn="1">
            <p:ph type="dt" sz="half" idx="10"/>
          </p:nvPr>
        </p:nvSpPr>
        <p:spPr/>
        <p:txBody>
          <a:bodyPr/>
          <a:lstStyle/>
          <a:p>
            <a:endParaRPr lang="de-DE" altLang="fr-FR">
              <a:solidFill>
                <a:prstClr val="black"/>
              </a:solidFill>
            </a:endParaRPr>
          </a:p>
        </p:txBody>
      </p:sp>
      <p:sp>
        <p:nvSpPr>
          <p:cNvPr id="4" name="Espace réservé du pied de page 3"/>
          <p:cNvSpPr>
            <a:spLocks noGrp="1"/>
          </p:cNvSpPr>
          <p:nvPr userDrawn="1">
            <p:ph type="ftr" sz="quarter" idx="11"/>
          </p:nvPr>
        </p:nvSpPr>
        <p:spPr/>
        <p:txBody>
          <a:bodyPr/>
          <a:lstStyle/>
          <a:p>
            <a:endParaRPr lang="de-DE" altLang="fr-FR"/>
          </a:p>
        </p:txBody>
      </p:sp>
      <p:sp>
        <p:nvSpPr>
          <p:cNvPr id="5" name="Espace réservé du numéro de diapositive 4"/>
          <p:cNvSpPr>
            <a:spLocks noGrp="1"/>
          </p:cNvSpPr>
          <p:nvPr userDrawn="1">
            <p:ph type="sldNum" sz="quarter" idx="12"/>
          </p:nvPr>
        </p:nvSpPr>
        <p:spPr/>
        <p:txBody>
          <a:bodyPr/>
          <a:lstStyle/>
          <a:p>
            <a:fld id="{3B8617A0-974F-4611-AF26-CDAF10A0513F}" type="slidenum">
              <a:rPr lang="de-DE" altLang="fr-FR" smtClean="0"/>
              <a:pPr/>
              <a:t>‹nº›</a:t>
            </a:fld>
            <a:endParaRPr lang="de-DE" altLang="fr-FR"/>
          </a:p>
        </p:txBody>
      </p:sp>
      <p:sp>
        <p:nvSpPr>
          <p:cNvPr id="2" name="Titre 1"/>
          <p:cNvSpPr>
            <a:spLocks noGrp="1"/>
          </p:cNvSpPr>
          <p:nvPr userDrawn="1">
            <p:ph type="title"/>
          </p:nvPr>
        </p:nvSpPr>
        <p:spPr>
          <a:xfrm>
            <a:off x="1089490" y="1933520"/>
            <a:ext cx="6938498" cy="311560"/>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
        <p:nvSpPr>
          <p:cNvPr id="22" name="Espace réservé du texte 19"/>
          <p:cNvSpPr>
            <a:spLocks noGrp="1"/>
          </p:cNvSpPr>
          <p:nvPr>
            <p:ph type="body" sz="quarter" idx="14"/>
          </p:nvPr>
        </p:nvSpPr>
        <p:spPr>
          <a:xfrm>
            <a:off x="971600" y="3507156"/>
            <a:ext cx="7150496" cy="504754"/>
          </a:xfrm>
          <a:prstGeom prst="rect">
            <a:avLst/>
          </a:prstGeom>
        </p:spPr>
        <p:txBody>
          <a:bodyPr/>
          <a:lstStyle>
            <a:lvl1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1pPr>
            <a:lvl2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2pPr>
            <a:lvl3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3pPr>
            <a:lvl4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smtClean="0">
                <a:solidFill>
                  <a:schemeClr val="tx1">
                    <a:lumMod val="50000"/>
                    <a:lumOff val="50000"/>
                  </a:schemeClr>
                </a:solidFill>
                <a:latin typeface="Arial" panose="020B0604020202020204" pitchFamily="34" charset="0"/>
                <a:ea typeface="MS PGothic" panose="020B0600070205080204" pitchFamily="34" charset="-128"/>
                <a:cs typeface="+mn-cs"/>
              </a:defRPr>
            </a:lvl4pPr>
            <a:lvl5pPr marL="0" indent="0" algn="just" rtl="0" eaLnBrk="1" fontAlgn="base" hangingPunct="1">
              <a:spcBef>
                <a:spcPct val="0"/>
              </a:spcBef>
              <a:spcAft>
                <a:spcPct val="20000"/>
              </a:spcAft>
              <a:buClr>
                <a:srgbClr val="E8B730"/>
              </a:buClr>
              <a:buSzPct val="110000"/>
              <a:buFont typeface="Arial" panose="020B0604020202020204" pitchFamily="34" charset="0"/>
              <a:buNone/>
              <a:defRPr lang="fr-FR" sz="900" b="1" kern="1200" dirty="0">
                <a:solidFill>
                  <a:schemeClr val="tx1">
                    <a:lumMod val="50000"/>
                    <a:lumOff val="50000"/>
                  </a:schemeClr>
                </a:solidFill>
                <a:latin typeface="Arial" panose="020B0604020202020204" pitchFamily="34" charset="0"/>
                <a:ea typeface="MS PGothic" panose="020B0600070205080204" pitchFamily="34" charset="-128"/>
                <a:cs typeface="+mn-cs"/>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039198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p:nvPr>
        </p:nvSpPr>
        <p:spPr>
          <a:xfrm>
            <a:off x="453687" y="1422400"/>
            <a:ext cx="5483789"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Tree>
    <p:extLst>
      <p:ext uri="{BB962C8B-B14F-4D97-AF65-F5344CB8AC3E}">
        <p14:creationId xmlns:p14="http://schemas.microsoft.com/office/powerpoint/2010/main" val="352352657"/>
      </p:ext>
    </p:extLst>
  </p:cSld>
  <p:clrMapOvr>
    <a:masterClrMapping/>
  </p:clrMapOvr>
  <p:transition>
    <p:zoom/>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87B5AF3-EE88-445E-87A0-BF86EDC22283}" type="datetime1">
              <a:rPr lang="en-US" smtClean="0">
                <a:solidFill>
                  <a:prstClr val="black"/>
                </a:solidFill>
              </a:rPr>
              <a:pPr/>
              <a:t>6/7/2023</a:t>
            </a:fld>
            <a:endParaRPr lang="en-US" dirty="0">
              <a:solidFill>
                <a:prstClr val="black"/>
              </a:solidFill>
            </a:endParaRPr>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p:nvPr>
        </p:nvSpPr>
        <p:spPr>
          <a:xfrm>
            <a:off x="3172281" y="1422400"/>
            <a:ext cx="5429852"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
        <p:nvSpPr>
          <p:cNvPr id="10" name="Bildplatzhalter 17"/>
          <p:cNvSpPr>
            <a:spLocks noGrp="1"/>
          </p:cNvSpPr>
          <p:nvPr>
            <p:ph type="pic" sz="quarter" idx="14"/>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Tree>
    <p:extLst>
      <p:ext uri="{BB962C8B-B14F-4D97-AF65-F5344CB8AC3E}">
        <p14:creationId xmlns:p14="http://schemas.microsoft.com/office/powerpoint/2010/main" val="1714321804"/>
      </p:ext>
    </p:extLst>
  </p:cSld>
  <p:clrMapOvr>
    <a:masterClrMapping/>
  </p:clrMapOvr>
  <p:transition>
    <p:zoom/>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p:nvPr>
        </p:nvSpPr>
        <p:spPr>
          <a:xfrm>
            <a:off x="450850" y="1422400"/>
            <a:ext cx="8216900" cy="1676400"/>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Tree>
    <p:extLst>
      <p:ext uri="{BB962C8B-B14F-4D97-AF65-F5344CB8AC3E}">
        <p14:creationId xmlns:p14="http://schemas.microsoft.com/office/powerpoint/2010/main" val="603798596"/>
      </p:ext>
    </p:extLst>
  </p:cSld>
  <p:clrMapOvr>
    <a:masterClrMapping/>
  </p:clrMapOvr>
  <p:transition>
    <p:zoom/>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Untertitel 2"/>
          <p:cNvSpPr>
            <a:spLocks noGrp="1"/>
          </p:cNvSpPr>
          <p:nvPr>
            <p:ph type="subTitle" idx="1"/>
          </p:nvPr>
        </p:nvSpPr>
        <p:spPr>
          <a:xfrm>
            <a:off x="457201" y="693901"/>
            <a:ext cx="5808133" cy="220063"/>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endParaRPr lang="de-DE" altLang="fr-FR">
              <a:solidFill>
                <a:prstClr val="black"/>
              </a:solidFill>
            </a:endParaRPr>
          </a:p>
        </p:txBody>
      </p:sp>
      <p:sp>
        <p:nvSpPr>
          <p:cNvPr id="5" name="Fußzeilenplatzhalter 4"/>
          <p:cNvSpPr>
            <a:spLocks noGrp="1"/>
          </p:cNvSpPr>
          <p:nvPr>
            <p:ph type="ftr" sz="quarter" idx="11"/>
          </p:nvPr>
        </p:nvSpPr>
        <p:spPr/>
        <p:txBody>
          <a:bodyPr/>
          <a:lstStyle>
            <a:lvl1pPr>
              <a:defRPr/>
            </a:lvl1pPr>
          </a:lstStyle>
          <a:p>
            <a:endParaRPr lang="de-DE" altLang="fr-FR"/>
          </a:p>
        </p:txBody>
      </p:sp>
      <p:sp>
        <p:nvSpPr>
          <p:cNvPr id="7" name="Foliennummernplatzhalter 5"/>
          <p:cNvSpPr>
            <a:spLocks noGrp="1"/>
          </p:cNvSpPr>
          <p:nvPr>
            <p:ph type="sldNum" sz="quarter" idx="12"/>
          </p:nvPr>
        </p:nvSpPr>
        <p:spPr/>
        <p:txBody>
          <a:bodyPr/>
          <a:lstStyle>
            <a:lvl1pPr>
              <a:defRPr/>
            </a:lvl1pPr>
          </a:lstStyle>
          <a:p>
            <a:fld id="{33BBF0EA-312D-42F6-8AD4-6CEA31025EAE}" type="slidenum">
              <a:rPr lang="de-DE" altLang="fr-FR"/>
              <a:pPr/>
              <a:t>‹nº›</a:t>
            </a:fld>
            <a:endParaRPr lang="de-DE" altLang="fr-FR" dirty="0"/>
          </a:p>
        </p:txBody>
      </p:sp>
    </p:spTree>
    <p:extLst>
      <p:ext uri="{BB962C8B-B14F-4D97-AF65-F5344CB8AC3E}">
        <p14:creationId xmlns:p14="http://schemas.microsoft.com/office/powerpoint/2010/main" val="30995139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5"/>
          <p:cNvSpPr>
            <a:spLocks noGrp="1"/>
          </p:cNvSpPr>
          <p:nvPr>
            <p:ph type="sldNum" sz="quarter" idx="27"/>
          </p:nvPr>
        </p:nvSpPr>
        <p:spPr>
          <a:xfrm>
            <a:off x="8110538" y="4692650"/>
            <a:ext cx="468312" cy="177800"/>
          </a:xfrm>
        </p:spPr>
        <p:txBody>
          <a:bodyPr/>
          <a:lstStyle>
            <a:lvl1pPr>
              <a:defRPr/>
            </a:lvl1pPr>
          </a:lstStyle>
          <a:p>
            <a:fld id="{2E40362E-917C-4F61-AD60-F77268F07135}" type="slidenum">
              <a:rPr lang="de-DE" altLang="fr-FR"/>
              <a:pPr/>
              <a:t>‹nº›</a:t>
            </a:fld>
            <a:endParaRPr lang="de-DE" altLang="fr-FR"/>
          </a:p>
        </p:txBody>
      </p:sp>
    </p:spTree>
    <p:extLst>
      <p:ext uri="{BB962C8B-B14F-4D97-AF65-F5344CB8AC3E}">
        <p14:creationId xmlns:p14="http://schemas.microsoft.com/office/powerpoint/2010/main" val="2468873884"/>
      </p:ext>
    </p:extLst>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102295" y="4659982"/>
            <a:ext cx="86409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8" name="Rectangle 7"/>
          <p:cNvSpPr/>
          <p:nvPr userDrawn="1"/>
        </p:nvSpPr>
        <p:spPr>
          <a:xfrm>
            <a:off x="179512" y="915566"/>
            <a:ext cx="86409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sp>
        <p:nvSpPr>
          <p:cNvPr id="3" name="Espace réservé de la date 2"/>
          <p:cNvSpPr>
            <a:spLocks noGrp="1"/>
          </p:cNvSpPr>
          <p:nvPr>
            <p:ph type="dt" sz="half" idx="10"/>
          </p:nvPr>
        </p:nvSpPr>
        <p:spPr/>
        <p:txBody>
          <a:bodyPr/>
          <a:lstStyle/>
          <a:p>
            <a:endParaRPr lang="de-DE" altLang="fr-FR">
              <a:solidFill>
                <a:prstClr val="black"/>
              </a:solidFill>
            </a:endParaRPr>
          </a:p>
        </p:txBody>
      </p:sp>
      <p:sp>
        <p:nvSpPr>
          <p:cNvPr id="4" name="Espace réservé du pied de page 3"/>
          <p:cNvSpPr>
            <a:spLocks noGrp="1"/>
          </p:cNvSpPr>
          <p:nvPr>
            <p:ph type="ftr" sz="quarter" idx="11"/>
          </p:nvPr>
        </p:nvSpPr>
        <p:spPr/>
        <p:txBody>
          <a:bodyPr/>
          <a:lstStyle/>
          <a:p>
            <a:endParaRPr lang="de-DE" altLang="fr-FR"/>
          </a:p>
        </p:txBody>
      </p:sp>
      <p:sp>
        <p:nvSpPr>
          <p:cNvPr id="5" name="Espace réservé du numéro de diapositive 4"/>
          <p:cNvSpPr>
            <a:spLocks noGrp="1"/>
          </p:cNvSpPr>
          <p:nvPr>
            <p:ph type="sldNum" sz="quarter" idx="12"/>
          </p:nvPr>
        </p:nvSpPr>
        <p:spPr/>
        <p:txBody>
          <a:bodyPr/>
          <a:lstStyle/>
          <a:p>
            <a:fld id="{3B8617A0-974F-4611-AF26-CDAF10A0513F}" type="slidenum">
              <a:rPr lang="de-DE" altLang="fr-FR" smtClean="0"/>
              <a:pPr/>
              <a:t>‹nº›</a:t>
            </a:fld>
            <a:endParaRPr lang="de-DE" altLang="fr-FR"/>
          </a:p>
        </p:txBody>
      </p:sp>
      <p:sp>
        <p:nvSpPr>
          <p:cNvPr id="20" name="Espace réservé du texte 19"/>
          <p:cNvSpPr>
            <a:spLocks noGrp="1"/>
          </p:cNvSpPr>
          <p:nvPr>
            <p:ph type="body" sz="quarter" idx="14"/>
          </p:nvPr>
        </p:nvSpPr>
        <p:spPr>
          <a:xfrm>
            <a:off x="4954588" y="2860427"/>
            <a:ext cx="3073400" cy="431800"/>
          </a:xfrm>
        </p:spPr>
        <p:txBody>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4954132" y="2355726"/>
            <a:ext cx="3073856" cy="485525"/>
          </a:xfrm>
        </p:spPr>
        <p:txBody>
          <a:bodyPr anchor="b"/>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stStyle>
          <a:p>
            <a:r>
              <a:rPr lang="fr-FR" dirty="0"/>
              <a:t>Modifiez le style du titre</a:t>
            </a:r>
          </a:p>
        </p:txBody>
      </p:sp>
    </p:spTree>
    <p:extLst>
      <p:ext uri="{BB962C8B-B14F-4D97-AF65-F5344CB8AC3E}">
        <p14:creationId xmlns:p14="http://schemas.microsoft.com/office/powerpoint/2010/main" val="23115119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extLst>
          </p:cNvPr>
          <p:cNvSpPr>
            <a:spLocks noGrp="1"/>
          </p:cNvSpPr>
          <p:nvPr>
            <p:ph type="sldNum" sz="quarter" idx="10"/>
          </p:nvPr>
        </p:nvSpPr>
        <p:spPr>
          <a:xfrm>
            <a:off x="6900863" y="4711700"/>
            <a:ext cx="2057400" cy="273050"/>
          </a:xfrm>
          <a:prstGeom prst="rect">
            <a:avLst/>
          </a:prstGeom>
        </p:spPr>
        <p:txBody>
          <a:bodyPr vert="horz" lIns="68580" tIns="34290" rIns="68580" bIns="34290" rtlCol="0" anchor="ctr"/>
          <a:lstStyle>
            <a:lvl1pPr algn="r" defTabSz="914378" fontAlgn="auto">
              <a:spcBef>
                <a:spcPts val="0"/>
              </a:spcBef>
              <a:spcAft>
                <a:spcPts val="0"/>
              </a:spcAft>
              <a:defRPr sz="900">
                <a:solidFill>
                  <a:prstClr val="black"/>
                </a:solidFill>
                <a:latin typeface="Arial"/>
                <a:cs typeface="Arial"/>
              </a:defRPr>
            </a:lvl1pPr>
          </a:lstStyle>
          <a:p>
            <a:pPr>
              <a:defRPr/>
            </a:pPr>
            <a:fld id="{9FAFCEB4-50DF-41A7-82D9-EE3D77AABA92}" type="slidenum">
              <a:rPr lang="fr-FR"/>
              <a:pPr>
                <a:defRPr/>
              </a:pPr>
              <a:t>‹nº›</a:t>
            </a:fld>
            <a:endParaRPr lang="fr-FR"/>
          </a:p>
        </p:txBody>
      </p:sp>
      <p:sp>
        <p:nvSpPr>
          <p:cNvPr id="3" name="Titel 1"/>
          <p:cNvSpPr>
            <a:spLocks noGrp="1"/>
          </p:cNvSpPr>
          <p:nvPr>
            <p:ph type="title"/>
          </p:nvPr>
        </p:nvSpPr>
        <p:spPr>
          <a:xfrm>
            <a:off x="457200" y="488950"/>
            <a:ext cx="5808663" cy="166688"/>
          </a:xfrm>
        </p:spPr>
        <p:txBody>
          <a:bodyPr/>
          <a:lstStyle/>
          <a:p>
            <a:r>
              <a:rPr lang="de-DE" dirty="0" smtClean="0"/>
              <a:t>Titelmasterformat durch Klicken bearbeiten</a:t>
            </a:r>
            <a:endParaRPr lang="de-DE" dirty="0"/>
          </a:p>
        </p:txBody>
      </p:sp>
      <p:sp>
        <p:nvSpPr>
          <p:cNvPr id="4" name="Untertitel 2"/>
          <p:cNvSpPr>
            <a:spLocks noGrp="1"/>
          </p:cNvSpPr>
          <p:nvPr>
            <p:ph type="subTitle" idx="1"/>
          </p:nvPr>
        </p:nvSpPr>
        <p:spPr>
          <a:xfrm>
            <a:off x="457201" y="693901"/>
            <a:ext cx="5808133" cy="220063"/>
          </a:xfr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31669641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rechts">
    <p:spTree>
      <p:nvGrpSpPr>
        <p:cNvPr id="1" name=""/>
        <p:cNvGrpSpPr/>
        <p:nvPr/>
      </p:nvGrpSpPr>
      <p:grpSpPr>
        <a:xfrm>
          <a:off x="0" y="0"/>
          <a:ext cx="0" cy="0"/>
          <a:chOff x="0" y="0"/>
          <a:chExt cx="0" cy="0"/>
        </a:xfrm>
      </p:grpSpPr>
      <p:sp>
        <p:nvSpPr>
          <p:cNvPr id="18" name="Bildplatzhalter 17"/>
          <p:cNvSpPr>
            <a:spLocks noGrp="1"/>
          </p:cNvSpPr>
          <p:nvPr>
            <p:ph type="pic" sz="quarter" idx="14"/>
          </p:nvPr>
        </p:nvSpPr>
        <p:spPr>
          <a:xfrm>
            <a:off x="5964238"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Inhaltsplatzhalter 10"/>
          <p:cNvSpPr>
            <a:spLocks noGrp="1"/>
          </p:cNvSpPr>
          <p:nvPr>
            <p:ph sz="quarter" idx="13"/>
          </p:nvPr>
        </p:nvSpPr>
        <p:spPr>
          <a:xfrm>
            <a:off x="453687" y="1422400"/>
            <a:ext cx="5483789"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Tree>
    <p:extLst>
      <p:ext uri="{BB962C8B-B14F-4D97-AF65-F5344CB8AC3E}">
        <p14:creationId xmlns:p14="http://schemas.microsoft.com/office/powerpoint/2010/main" val="461582402"/>
      </p:ext>
    </p:extLst>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pPr algn="r"/>
            <a:fld id="{987B5AF3-EE88-445E-87A0-BF86EDC22283}" type="datetime1">
              <a:rPr lang="en-US" smtClean="0"/>
              <a:pPr algn="r"/>
              <a:t>6/7/2023</a:t>
            </a:fld>
            <a:endParaRPr lang="en-US" dirty="0"/>
          </a:p>
        </p:txBody>
      </p:sp>
      <p:sp>
        <p:nvSpPr>
          <p:cNvPr id="4" name="Fußzeilenplatzhalter 3"/>
          <p:cNvSpPr>
            <a:spLocks noGrp="1"/>
          </p:cNvSpPr>
          <p:nvPr>
            <p:ph type="ftr" sz="quarter" idx="11"/>
          </p:nvPr>
        </p:nvSpPr>
        <p:spPr/>
        <p:txBody>
          <a:bodyPr/>
          <a:lstStyle/>
          <a:p>
            <a:r>
              <a:rPr lang="en-US" smtClean="0"/>
              <a:t>First name last name, date</a:t>
            </a:r>
            <a:endParaRPr lang="en-US"/>
          </a:p>
        </p:txBody>
      </p:sp>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3"/>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9" name="Inhaltsplatzhalter 10"/>
          <p:cNvSpPr>
            <a:spLocks noGrp="1"/>
          </p:cNvSpPr>
          <p:nvPr>
            <p:ph sz="quarter" idx="13"/>
          </p:nvPr>
        </p:nvSpPr>
        <p:spPr>
          <a:xfrm>
            <a:off x="3172281" y="1422400"/>
            <a:ext cx="5429852" cy="3025775"/>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sp>
        <p:nvSpPr>
          <p:cNvPr id="10" name="Bildplatzhalter 17"/>
          <p:cNvSpPr>
            <a:spLocks noGrp="1"/>
          </p:cNvSpPr>
          <p:nvPr>
            <p:ph type="pic" sz="quarter" idx="14"/>
          </p:nvPr>
        </p:nvSpPr>
        <p:spPr>
          <a:xfrm>
            <a:off x="446617" y="1422400"/>
            <a:ext cx="2703512" cy="3025775"/>
          </a:xfrm>
          <a:prstGeom prst="rect">
            <a:avLst/>
          </a:prstGeom>
        </p:spPr>
        <p:txBody>
          <a:bodyPr/>
          <a:lstStyle>
            <a:lvl1pPr algn="ctr">
              <a:defRPr/>
            </a:lvl1pPr>
          </a:lstStyle>
          <a:p>
            <a:endParaRPr lang="en-US" dirty="0" smtClean="0"/>
          </a:p>
          <a:p>
            <a:endParaRPr lang="en-US" dirty="0" smtClean="0"/>
          </a:p>
          <a:p>
            <a:endParaRPr lang="en-US" dirty="0" smtClean="0"/>
          </a:p>
          <a:p>
            <a:endParaRPr lang="en-US" dirty="0" smtClean="0"/>
          </a:p>
          <a:p>
            <a:endParaRPr lang="de-DE" dirty="0"/>
          </a:p>
        </p:txBody>
      </p:sp>
      <p:grpSp>
        <p:nvGrpSpPr>
          <p:cNvPr id="11" name="Gruppieren 10"/>
          <p:cNvGrpSpPr/>
          <p:nvPr userDrawn="1"/>
        </p:nvGrpSpPr>
        <p:grpSpPr bwMode="gray">
          <a:xfrm rot="5400000">
            <a:off x="1603027" y="2825862"/>
            <a:ext cx="3100629" cy="144000"/>
            <a:chOff x="379469" y="2303004"/>
            <a:chExt cx="3100629" cy="144000"/>
          </a:xfrm>
        </p:grpSpPr>
        <p:cxnSp>
          <p:nvCxnSpPr>
            <p:cNvPr id="12" name="Gerade Verbindung 11"/>
            <p:cNvCxnSpPr/>
            <p:nvPr/>
          </p:nvCxnSpPr>
          <p:spPr bwMode="gray">
            <a:xfrm rot="16200000" flipV="1">
              <a:off x="1965788" y="860693"/>
              <a:ext cx="0" cy="30286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426424238"/>
      </p:ext>
    </p:extLst>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8AD48C63-78A6-4D64-B839-4870EFEB9C13}" type="slidenum">
              <a:rPr lang="en-US" smtClean="0"/>
              <a:pPr/>
              <a:t>‹nº›</a:t>
            </a:fld>
            <a:endParaRPr lang="en-US" dirty="0"/>
          </a:p>
        </p:txBody>
      </p:sp>
      <p:sp>
        <p:nvSpPr>
          <p:cNvPr id="6" name="Titel 1"/>
          <p:cNvSpPr>
            <a:spLocks noGrp="1"/>
          </p:cNvSpPr>
          <p:nvPr>
            <p:ph type="title"/>
          </p:nvPr>
        </p:nvSpPr>
        <p:spPr bwMode="gray">
          <a:xfrm>
            <a:off x="457201" y="426407"/>
            <a:ext cx="5808133" cy="165894"/>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7" name="Untertitel 2"/>
          <p:cNvSpPr>
            <a:spLocks noGrp="1"/>
          </p:cNvSpPr>
          <p:nvPr>
            <p:ph type="subTitle" idx="1"/>
          </p:nvPr>
        </p:nvSpPr>
        <p:spPr bwMode="gray">
          <a:xfrm>
            <a:off x="397932" y="601972"/>
            <a:ext cx="5808133" cy="288000"/>
          </a:xfrm>
          <a:prstGeom prst="rect">
            <a:avLst/>
          </a:prstGeom>
        </p:spPr>
        <p:txBody>
          <a:bodyPr/>
          <a:lstStyle>
            <a:lvl1pPr marL="0" indent="0" algn="l">
              <a:buNone/>
              <a:defRPr sz="2200" b="0" i="1">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1" name="Bildplatzhalter 10"/>
          <p:cNvSpPr>
            <a:spLocks noGrp="1"/>
          </p:cNvSpPr>
          <p:nvPr>
            <p:ph type="pic" sz="quarter" idx="14"/>
          </p:nvPr>
        </p:nvSpPr>
        <p:spPr>
          <a:xfrm>
            <a:off x="457200" y="3081485"/>
            <a:ext cx="8210550" cy="1366690"/>
          </a:xfrm>
          <a:prstGeom prst="rect">
            <a:avLst/>
          </a:prstGeom>
        </p:spPr>
        <p:txBody>
          <a:bodyPr/>
          <a:lstStyle>
            <a:lvl1pPr algn="ctr">
              <a:defRPr/>
            </a:lvl1pPr>
          </a:lstStyle>
          <a:p>
            <a:endParaRPr lang="en-US" dirty="0" smtClean="0"/>
          </a:p>
          <a:p>
            <a:endParaRPr lang="en-US" dirty="0" smtClean="0"/>
          </a:p>
          <a:p>
            <a:endParaRPr lang="en-US" dirty="0" smtClean="0"/>
          </a:p>
        </p:txBody>
      </p:sp>
      <p:sp>
        <p:nvSpPr>
          <p:cNvPr id="17" name="Textplatzhalter 16"/>
          <p:cNvSpPr>
            <a:spLocks noGrp="1"/>
          </p:cNvSpPr>
          <p:nvPr>
            <p:ph type="body" sz="quarter" idx="15"/>
          </p:nvPr>
        </p:nvSpPr>
        <p:spPr>
          <a:xfrm>
            <a:off x="450850" y="1422400"/>
            <a:ext cx="8216900" cy="1676400"/>
          </a:xfrm>
          <a:prstGeom prst="rect">
            <a:avLst/>
          </a:prstGeom>
        </p:spPr>
        <p:txBody>
          <a:bodyPr lIns="190800" tIns="180000" rIns="190800"/>
          <a:lstStyle>
            <a:lvl1pPr marL="176213" indent="-176213">
              <a:buFont typeface="Symbol" pitchFamily="18" charset="2"/>
              <a:buChar char="-"/>
              <a:defRPr b="0" i="1">
                <a:latin typeface="Times New Roman" pitchFamily="18" charset="0"/>
                <a:cs typeface="Times New Roman" pitchFamily="18" charset="0"/>
              </a:defRPr>
            </a:lvl1pPr>
          </a:lstStyle>
          <a:p>
            <a:pPr lvl="0"/>
            <a:r>
              <a:rPr lang="de-DE" dirty="0" smtClean="0"/>
              <a:t>Textmasterformat bearbeiten</a:t>
            </a:r>
          </a:p>
        </p:txBody>
      </p:sp>
      <p:grpSp>
        <p:nvGrpSpPr>
          <p:cNvPr id="13" name="Gruppieren 12"/>
          <p:cNvGrpSpPr/>
          <p:nvPr userDrawn="1"/>
        </p:nvGrpSpPr>
        <p:grpSpPr bwMode="gray">
          <a:xfrm>
            <a:off x="379469" y="3026539"/>
            <a:ext cx="8285730" cy="144000"/>
            <a:chOff x="379469" y="2303004"/>
            <a:chExt cx="8285730" cy="144000"/>
          </a:xfrm>
        </p:grpSpPr>
        <p:cxnSp>
          <p:nvCxnSpPr>
            <p:cNvPr id="14" name="Gerade Verbindung 13"/>
            <p:cNvCxnSpPr/>
            <p:nvPr/>
          </p:nvCxnSpPr>
          <p:spPr bwMode="gray">
            <a:xfrm flipH="1">
              <a:off x="451477" y="2375004"/>
              <a:ext cx="82137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rot="18900000">
              <a:off x="379469" y="2303004"/>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855542275"/>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pPr fontAlgn="base">
                <a:spcBef>
                  <a:spcPct val="0"/>
                </a:spcBef>
                <a:spcAft>
                  <a:spcPct val="0"/>
                </a:spcAft>
              </a:pPr>
              <a:t>‹nº›</a:t>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236297"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39237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80" r:id="rId3"/>
    <p:sldLayoutId id="2147483719" r:id="rId4"/>
    <p:sldLayoutId id="2147483732" r:id="rId5"/>
    <p:sldLayoutId id="2147483737" r:id="rId6"/>
    <p:sldLayoutId id="2147483668" r:id="rId7"/>
    <p:sldLayoutId id="2147483669" r:id="rId8"/>
    <p:sldLayoutId id="2147483671" r:id="rId9"/>
    <p:sldLayoutId id="2147483674" r:id="rId10"/>
    <p:sldLayoutId id="2147483781" r:id="rId11"/>
    <p:sldLayoutId id="2147483782" r:id="rId12"/>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D80AA324-4C60-4D9A-8A46-4D2FB0E69A74}" type="slidenum">
              <a:rPr lang="de-DE" altLang="fr-FR" smtClean="0">
                <a:ea typeface="MS PGothic" panose="020B0600070205080204" pitchFamily="34" charset="-128"/>
              </a:rPr>
              <a:pPr fontAlgn="base">
                <a:spcBef>
                  <a:spcPct val="0"/>
                </a:spcBef>
                <a:spcAft>
                  <a:spcPct val="0"/>
                </a:spcAft>
              </a:pPr>
              <a:t>‹nº›</a:t>
            </a:fld>
            <a:endParaRPr lang="de-DE" altLang="fr-FR" dirty="0">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33501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488950"/>
            <a:ext cx="5808663"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fr-FR" dirty="0" smtClean="0"/>
              <a:t>Titelmasterformat durch Klicken bearbeiten</a:t>
            </a:r>
          </a:p>
        </p:txBody>
      </p:sp>
      <p:sp>
        <p:nvSpPr>
          <p:cNvPr id="1027" name="Textplatzhalter 2"/>
          <p:cNvSpPr>
            <a:spLocks noGrp="1"/>
          </p:cNvSpPr>
          <p:nvPr>
            <p:ph type="body" idx="1"/>
          </p:nvPr>
        </p:nvSpPr>
        <p:spPr bwMode="auto">
          <a:xfrm>
            <a:off x="457200" y="1397000"/>
            <a:ext cx="8120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fr-FR" smtClean="0"/>
              <a:t>Textmasterformat bearbeiten</a:t>
            </a:r>
          </a:p>
          <a:p>
            <a:pPr lvl="1"/>
            <a:r>
              <a:rPr lang="de-DE" altLang="fr-FR" smtClean="0"/>
              <a:t>Zweite Ebene</a:t>
            </a:r>
          </a:p>
          <a:p>
            <a:pPr lvl="2"/>
            <a:r>
              <a:rPr lang="de-DE" altLang="fr-FR" smtClean="0"/>
              <a:t>Dritte Ebene</a:t>
            </a:r>
          </a:p>
          <a:p>
            <a:pPr lvl="3"/>
            <a:r>
              <a:rPr lang="de-DE" altLang="fr-FR" smtClean="0"/>
              <a:t>Vierte Ebene</a:t>
            </a:r>
          </a:p>
          <a:p>
            <a:pPr lvl="4"/>
            <a:r>
              <a:rPr lang="de-DE" altLang="fr-FR" smtClean="0"/>
              <a:t>Fünfte Ebene</a:t>
            </a:r>
          </a:p>
          <a:p>
            <a:pPr lvl="4"/>
            <a:r>
              <a:rPr lang="de-DE" altLang="fr-FR" smtClean="0"/>
              <a:t>Sechste Ebene</a:t>
            </a:r>
          </a:p>
          <a:p>
            <a:pPr lvl="4"/>
            <a:r>
              <a:rPr lang="de-DE" altLang="fr-FR" smtClean="0"/>
              <a:t>Siebte Ebene</a:t>
            </a:r>
          </a:p>
          <a:p>
            <a:pPr lvl="4"/>
            <a:r>
              <a:rPr lang="de-DE" altLang="fr-FR" smtClean="0"/>
              <a:t>Achte Ebene</a:t>
            </a:r>
          </a:p>
          <a:p>
            <a:pPr lvl="4"/>
            <a:r>
              <a:rPr lang="de-DE" altLang="fr-FR" smtClean="0"/>
              <a:t>Neunte Ebene</a:t>
            </a:r>
          </a:p>
        </p:txBody>
      </p:sp>
      <p:sp>
        <p:nvSpPr>
          <p:cNvPr id="4" name="Datumsplatzhalter 3"/>
          <p:cNvSpPr>
            <a:spLocks noGrp="1"/>
          </p:cNvSpPr>
          <p:nvPr>
            <p:ph type="dt" sz="half" idx="2"/>
          </p:nvPr>
        </p:nvSpPr>
        <p:spPr>
          <a:xfrm>
            <a:off x="3651250" y="4692650"/>
            <a:ext cx="771525"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lvl1pPr>
          </a:lstStyle>
          <a:p>
            <a:pPr fontAlgn="base">
              <a:spcBef>
                <a:spcPct val="0"/>
              </a:spcBef>
              <a:spcAft>
                <a:spcPct val="0"/>
              </a:spcAft>
            </a:pPr>
            <a:endParaRPr lang="de-DE" altLang="fr-FR">
              <a:solidFill>
                <a:prstClr val="black"/>
              </a:solidFill>
              <a:ea typeface="MS PGothic" panose="020B0600070205080204" pitchFamily="34" charset="-128"/>
            </a:endParaRPr>
          </a:p>
        </p:txBody>
      </p:sp>
      <p:sp>
        <p:nvSpPr>
          <p:cNvPr id="5" name="Fußzeilenplatzhalter 4"/>
          <p:cNvSpPr>
            <a:spLocks noGrp="1"/>
          </p:cNvSpPr>
          <p:nvPr>
            <p:ph type="ftr" sz="quarter" idx="3"/>
          </p:nvPr>
        </p:nvSpPr>
        <p:spPr>
          <a:xfrm>
            <a:off x="4525963" y="4692650"/>
            <a:ext cx="2959100"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endParaRPr lang="de-DE" altLang="fr-FR">
              <a:ea typeface="MS PGothic" panose="020B0600070205080204" pitchFamily="34" charset="-128"/>
            </a:endParaRPr>
          </a:p>
        </p:txBody>
      </p:sp>
      <p:sp>
        <p:nvSpPr>
          <p:cNvPr id="6" name="Foliennummernplatzhalter 5"/>
          <p:cNvSpPr>
            <a:spLocks noGrp="1"/>
          </p:cNvSpPr>
          <p:nvPr>
            <p:ph type="sldNum" sz="quarter" idx="4"/>
          </p:nvPr>
        </p:nvSpPr>
        <p:spPr>
          <a:xfrm>
            <a:off x="8110538" y="4692650"/>
            <a:ext cx="468312" cy="177800"/>
          </a:xfrm>
          <a:prstGeom prst="rect">
            <a:avLst/>
          </a:prstGeom>
        </p:spPr>
        <p:txBody>
          <a:bodyPr vert="horz" wrap="square" lIns="0" tIns="0" rIns="0" bIns="10800" numCol="1" anchor="b" anchorCtr="0" compatLnSpc="1">
            <a:prstTxWarp prst="textNoShape">
              <a:avLst/>
            </a:prstTxWarp>
            <a:noAutofit/>
          </a:bodyPr>
          <a:lstStyle>
            <a:lvl1pPr algn="r" eaLnBrk="1" hangingPunct="1">
              <a:defRPr sz="800">
                <a:solidFill>
                  <a:srgbClr val="A8A09E"/>
                </a:solidFill>
              </a:defRPr>
            </a:lvl1pPr>
          </a:lstStyle>
          <a:p>
            <a:pPr fontAlgn="base">
              <a:spcBef>
                <a:spcPct val="0"/>
              </a:spcBef>
              <a:spcAft>
                <a:spcPct val="0"/>
              </a:spcAft>
            </a:pPr>
            <a:fld id="{3B8617A0-974F-4611-AF26-CDAF10A0513F}" type="slidenum">
              <a:rPr lang="de-DE" altLang="fr-FR">
                <a:ea typeface="MS PGothic" panose="020B0600070205080204" pitchFamily="34" charset="-128"/>
              </a:rPr>
              <a:pPr fontAlgn="base">
                <a:spcBef>
                  <a:spcPct val="0"/>
                </a:spcBef>
                <a:spcAft>
                  <a:spcPct val="0"/>
                </a:spcAft>
              </a:pPr>
              <a:t>‹nº›</a:t>
            </a:fld>
            <a:endParaRPr lang="de-DE" altLang="fr-FR">
              <a:ea typeface="MS PGothic" panose="020B0600070205080204" pitchFamily="34" charset="-128"/>
            </a:endParaRPr>
          </a:p>
        </p:txBody>
      </p:sp>
      <p:cxnSp>
        <p:nvCxnSpPr>
          <p:cNvPr id="8" name="Gerade Verbindung 7"/>
          <p:cNvCxnSpPr/>
          <p:nvPr/>
        </p:nvCxnSpPr>
        <p:spPr>
          <a:xfrm>
            <a:off x="457200" y="106680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57200" y="4692650"/>
            <a:ext cx="812323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8471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4" r:id="rId5"/>
    <p:sldLayoutId id="2147483775" r:id="rId6"/>
    <p:sldLayoutId id="2147483776" r:id="rId7"/>
    <p:sldLayoutId id="2147483777" r:id="rId8"/>
    <p:sldLayoutId id="2147483778" r:id="rId9"/>
    <p:sldLayoutId id="2147483779" r:id="rId10"/>
  </p:sldLayoutIdLst>
  <p:transition>
    <p:zoom/>
  </p:transition>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2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342900" indent="-342900" algn="l" rtl="0" eaLnBrk="0" fontAlgn="base" hangingPunct="0">
        <a:spcBef>
          <a:spcPct val="20000"/>
        </a:spcBef>
        <a:spcAft>
          <a:spcPts val="300"/>
        </a:spcAft>
        <a:buFont typeface="Arial" panose="020B0604020202020204" pitchFamily="34" charset="0"/>
        <a:defRPr sz="1600" b="1"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defRPr sz="1200" kern="1200">
          <a:solidFill>
            <a:schemeClr val="tx1"/>
          </a:solidFill>
          <a:latin typeface="+mn-lt"/>
          <a:ea typeface="MS PGothic" panose="020B0600070205080204" pitchFamily="34" charset="-128"/>
          <a:cs typeface="+mn-cs"/>
        </a:defRPr>
      </a:lvl2pPr>
      <a:lvl3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3pPr>
      <a:lvl4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92075" indent="-10795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3.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3.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jpe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inhv\Downloads\shutterstock_471830150.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4751" t="2472" b="17161"/>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11"/>
          <p:cNvSpPr/>
          <p:nvPr/>
        </p:nvSpPr>
        <p:spPr>
          <a:xfrm>
            <a:off x="4856480" y="2448560"/>
            <a:ext cx="3975560" cy="2429466"/>
          </a:xfrm>
          <a:prstGeom prst="rect">
            <a:avLst/>
          </a:prstGeom>
          <a:solidFill>
            <a:srgbClr val="68B0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1" name="Retângulo 9"/>
          <p:cNvSpPr/>
          <p:nvPr/>
        </p:nvSpPr>
        <p:spPr>
          <a:xfrm>
            <a:off x="5140960" y="2753359"/>
            <a:ext cx="3424483" cy="1840021"/>
          </a:xfrm>
          <a:prstGeom prst="rect">
            <a:avLst/>
          </a:prstGeom>
          <a:solidFill>
            <a:srgbClr val="FFFFFF">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black"/>
              </a:solidFill>
            </a:endParaRPr>
          </a:p>
        </p:txBody>
      </p:sp>
      <p:sp>
        <p:nvSpPr>
          <p:cNvPr id="12" name="Espace réservé du texte 8"/>
          <p:cNvSpPr txBox="1">
            <a:spLocks/>
          </p:cNvSpPr>
          <p:nvPr/>
        </p:nvSpPr>
        <p:spPr bwMode="auto">
          <a:xfrm>
            <a:off x="5381522" y="3810517"/>
            <a:ext cx="29598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1pPr>
            <a:lvl2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2pPr>
            <a:lvl3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3pPr>
            <a:lvl4pPr marL="0" indent="0" algn="l" rtl="0" eaLnBrk="0" fontAlgn="base" hangingPunct="0">
              <a:spcBef>
                <a:spcPct val="20000"/>
              </a:spcBef>
              <a:spcAft>
                <a:spcPts val="300"/>
              </a:spcAft>
              <a:buFont typeface="Arial" panose="020B0604020202020204" pitchFamily="34" charset="0"/>
              <a:buNone/>
              <a:defRPr lang="fr-FR" sz="2800" b="0" i="1" kern="1200" smtClean="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4pPr>
            <a:lvl5pPr marL="0" indent="0" algn="l" rtl="0" eaLnBrk="0" fontAlgn="base" hangingPunct="0">
              <a:spcBef>
                <a:spcPct val="20000"/>
              </a:spcBef>
              <a:spcAft>
                <a:spcPts val="300"/>
              </a:spcAft>
              <a:buFont typeface="Arial" panose="020B0604020202020204" pitchFamily="34" charset="0"/>
              <a:buNone/>
              <a:defRPr lang="fr-FR" sz="2800" b="0" i="1" kern="1200">
                <a:solidFill>
                  <a:srgbClr val="757983"/>
                </a:solidFill>
                <a:latin typeface="Times New Roman" panose="02020603050405020304" pitchFamily="18" charset="0"/>
                <a:ea typeface="MS PGothic" panose="020B0600070205080204" pitchFamily="34" charset="-128"/>
                <a:cs typeface="Times New Roman" panose="02020603050405020304" pitchFamily="18" charset="0"/>
              </a:defRPr>
            </a:lvl5pPr>
            <a:lvl6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6pPr>
            <a:lvl7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7pPr>
            <a:lvl8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8pPr>
            <a:lvl9pPr marL="92075" indent="-1080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9pPr>
          </a:lstStyle>
          <a:p>
            <a:r>
              <a:rPr lang="en-US" sz="2400" dirty="0" err="1" smtClean="0">
                <a:solidFill>
                  <a:srgbClr val="68B022"/>
                </a:solidFill>
              </a:rPr>
              <a:t>Introdução</a:t>
            </a:r>
            <a:endParaRPr lang="en-US" sz="2400" dirty="0">
              <a:solidFill>
                <a:srgbClr val="68B022"/>
              </a:solidFill>
            </a:endParaRPr>
          </a:p>
        </p:txBody>
      </p:sp>
      <p:sp>
        <p:nvSpPr>
          <p:cNvPr id="13" name="Titel 3"/>
          <p:cNvSpPr txBox="1">
            <a:spLocks/>
          </p:cNvSpPr>
          <p:nvPr/>
        </p:nvSpPr>
        <p:spPr bwMode="gray">
          <a:xfrm>
            <a:off x="5344160" y="3180079"/>
            <a:ext cx="3140083" cy="64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lang="fr-FR" sz="3400" kern="1200" dirty="0">
                <a:solidFill>
                  <a:srgbClr val="003A8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a:lstStyle>
          <a:p>
            <a:pPr>
              <a:lnSpc>
                <a:spcPct val="85000"/>
              </a:lnSpc>
            </a:pPr>
            <a:r>
              <a:rPr lang="en-US" b="1" dirty="0" err="1" smtClean="0">
                <a:solidFill>
                  <a:srgbClr val="68B022"/>
                </a:solidFill>
              </a:rPr>
              <a:t>Foodflow</a:t>
            </a:r>
            <a:r>
              <a:rPr lang="en-US" b="1" dirty="0">
                <a:solidFill>
                  <a:srgbClr val="68B022"/>
                </a:solidFill>
              </a:rPr>
              <a:t>®</a:t>
            </a:r>
          </a:p>
        </p:txBody>
      </p:sp>
      <p:cxnSp>
        <p:nvCxnSpPr>
          <p:cNvPr id="14" name="Connecteur droit 13"/>
          <p:cNvCxnSpPr/>
          <p:nvPr/>
        </p:nvCxnSpPr>
        <p:spPr>
          <a:xfrm>
            <a:off x="5398456" y="4356449"/>
            <a:ext cx="576000" cy="0"/>
          </a:xfrm>
          <a:prstGeom prst="line">
            <a:avLst/>
          </a:prstGeom>
          <a:ln w="47625">
            <a:solidFill>
              <a:srgbClr val="68B022"/>
            </a:solidFill>
          </a:ln>
        </p:spPr>
        <p:style>
          <a:lnRef idx="1">
            <a:schemeClr val="accent1"/>
          </a:lnRef>
          <a:fillRef idx="0">
            <a:schemeClr val="accent1"/>
          </a:fillRef>
          <a:effectRef idx="0">
            <a:schemeClr val="accent1"/>
          </a:effectRef>
          <a:fontRef idx="minor">
            <a:schemeClr val="tx1"/>
          </a:fontRef>
        </p:style>
      </p:cxn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663" y="277080"/>
            <a:ext cx="1599377" cy="431535"/>
          </a:xfrm>
          <a:prstGeom prst="rect">
            <a:avLst/>
          </a:prstGeom>
        </p:spPr>
      </p:pic>
    </p:spTree>
    <p:extLst>
      <p:ext uri="{BB962C8B-B14F-4D97-AF65-F5344CB8AC3E}">
        <p14:creationId xmlns:p14="http://schemas.microsoft.com/office/powerpoint/2010/main" val="3100519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xmlns="" id="{EB83487E-B9C7-476B-8BCF-114B494403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952" y="2426491"/>
            <a:ext cx="1439912" cy="2096512"/>
          </a:xfrm>
          <a:prstGeom prst="rect">
            <a:avLst/>
          </a:prstGeom>
        </p:spPr>
      </p:pic>
      <p:sp>
        <p:nvSpPr>
          <p:cNvPr id="2" name="Titre 1">
            <a:extLst>
              <a:ext uri="{FF2B5EF4-FFF2-40B4-BE49-F238E27FC236}">
                <a16:creationId xmlns:a16="http://schemas.microsoft.com/office/drawing/2014/main" xmlns="" id="{3EB515ED-39C2-4A5D-9916-F7E152DA4403}"/>
              </a:ext>
            </a:extLst>
          </p:cNvPr>
          <p:cNvSpPr>
            <a:spLocks noGrp="1"/>
          </p:cNvSpPr>
          <p:nvPr>
            <p:ph type="title"/>
          </p:nvPr>
        </p:nvSpPr>
        <p:spPr>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Espace réservé du numéro de diapositive 2">
            <a:extLst>
              <a:ext uri="{FF2B5EF4-FFF2-40B4-BE49-F238E27FC236}">
                <a16:creationId xmlns:a16="http://schemas.microsoft.com/office/drawing/2014/main" xmlns="" id="{B29BF819-7806-45D0-A6AC-2AC4043CC8B1}"/>
              </a:ext>
            </a:extLst>
          </p:cNvPr>
          <p:cNvSpPr>
            <a:spLocks noGrp="1"/>
          </p:cNvSpPr>
          <p:nvPr>
            <p:ph type="sldNum" sz="quarter" idx="12"/>
          </p:nvPr>
        </p:nvSpPr>
        <p:spPr/>
        <p:txBody>
          <a:bodyPr/>
          <a:lstStyle/>
          <a:p>
            <a:fld id="{8AD48C63-78A6-4D64-B839-4870EFEB9C13}" type="slidenum">
              <a:rPr lang="de-DE" smtClean="0">
                <a:solidFill>
                  <a:srgbClr val="A8A09E"/>
                </a:solidFill>
              </a:rPr>
              <a:pPr/>
              <a:t>10</a:t>
            </a:fld>
            <a:endParaRPr lang="de-DE">
              <a:solidFill>
                <a:srgbClr val="A8A09E"/>
              </a:solidFill>
            </a:endParaRPr>
          </a:p>
        </p:txBody>
      </p:sp>
      <p:sp>
        <p:nvSpPr>
          <p:cNvPr id="4" name="Sous-titre 3">
            <a:extLst>
              <a:ext uri="{FF2B5EF4-FFF2-40B4-BE49-F238E27FC236}">
                <a16:creationId xmlns:a16="http://schemas.microsoft.com/office/drawing/2014/main" xmlns="" id="{E711D627-2122-406D-93FE-8B73AA5ACF4F}"/>
              </a:ext>
            </a:extLst>
          </p:cNvPr>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fr-FR" dirty="0">
                <a:solidFill>
                  <a:srgbClr val="FF0066"/>
                </a:solidFill>
              </a:rPr>
              <a:t>Ao vivo!!</a:t>
            </a:r>
            <a:endParaRPr lang="fr-FR" dirty="0">
              <a:solidFill>
                <a:srgbClr val="FF0066"/>
              </a:solidFill>
            </a:endParaRPr>
          </a:p>
        </p:txBody>
      </p:sp>
      <p:sp>
        <p:nvSpPr>
          <p:cNvPr id="15" name="Rectangle 14">
            <a:extLst>
              <a:ext uri="{FF2B5EF4-FFF2-40B4-BE49-F238E27FC236}">
                <a16:creationId xmlns:a16="http://schemas.microsoft.com/office/drawing/2014/main" xmlns="" id="{5A148454-AC0A-4F0B-8D2F-3BA852593CD7}"/>
              </a:ext>
            </a:extLst>
          </p:cNvPr>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pic>
        <p:nvPicPr>
          <p:cNvPr id="10" name="Image 9" descr="Une image contenant texte&#10;&#10;Description générée automatiquement">
            <a:extLst>
              <a:ext uri="{FF2B5EF4-FFF2-40B4-BE49-F238E27FC236}">
                <a16:creationId xmlns:a16="http://schemas.microsoft.com/office/drawing/2014/main" xmlns="" id="{C3B01602-8DDE-4494-9292-0901895BE6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9176" y="1483919"/>
            <a:ext cx="954595" cy="1400073"/>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xmlns="" id="{E9DE8D1C-9FBA-419A-B23E-6A1ABD75B5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059" y="1463095"/>
            <a:ext cx="963893" cy="1601348"/>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xmlns="" id="{F623F444-0DA1-43CF-8289-1D03B17654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419" y="2952305"/>
            <a:ext cx="954595" cy="1583355"/>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xmlns="" id="{ADB4002D-2D2E-42A8-902C-013F5A7AFB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8902" y="2943150"/>
            <a:ext cx="963893" cy="1583356"/>
          </a:xfrm>
          <a:prstGeom prst="rect">
            <a:avLst/>
          </a:prstGeom>
        </p:spPr>
      </p:pic>
      <p:cxnSp>
        <p:nvCxnSpPr>
          <p:cNvPr id="20" name="Connecteur droit avec flèche 19">
            <a:extLst>
              <a:ext uri="{FF2B5EF4-FFF2-40B4-BE49-F238E27FC236}">
                <a16:creationId xmlns:a16="http://schemas.microsoft.com/office/drawing/2014/main" xmlns="" id="{AA7C4E59-D13A-4741-8E88-10D429CECFC0}"/>
              </a:ext>
            </a:extLst>
          </p:cNvPr>
          <p:cNvCxnSpPr>
            <a:cxnSpLocks/>
          </p:cNvCxnSpPr>
          <p:nvPr/>
        </p:nvCxnSpPr>
        <p:spPr>
          <a:xfrm flipH="1" flipV="1">
            <a:off x="1920105" y="2946322"/>
            <a:ext cx="584437" cy="1075250"/>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onnecteur droit avec flèche 22">
            <a:extLst>
              <a:ext uri="{FF2B5EF4-FFF2-40B4-BE49-F238E27FC236}">
                <a16:creationId xmlns:a16="http://schemas.microsoft.com/office/drawing/2014/main" xmlns="" id="{7C880493-2225-4A82-A6CE-870EB1C01A1E}"/>
              </a:ext>
            </a:extLst>
          </p:cNvPr>
          <p:cNvCxnSpPr>
            <a:cxnSpLocks/>
          </p:cNvCxnSpPr>
          <p:nvPr/>
        </p:nvCxnSpPr>
        <p:spPr>
          <a:xfrm flipH="1" flipV="1">
            <a:off x="1568014" y="3903159"/>
            <a:ext cx="956012" cy="486714"/>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26" name="Connecteur droit avec flèche 25">
            <a:extLst>
              <a:ext uri="{FF2B5EF4-FFF2-40B4-BE49-F238E27FC236}">
                <a16:creationId xmlns:a16="http://schemas.microsoft.com/office/drawing/2014/main" xmlns="" id="{FEC8BBE6-1222-49E6-A21A-A0B5658E307D}"/>
              </a:ext>
            </a:extLst>
          </p:cNvPr>
          <p:cNvCxnSpPr>
            <a:cxnSpLocks/>
          </p:cNvCxnSpPr>
          <p:nvPr/>
        </p:nvCxnSpPr>
        <p:spPr>
          <a:xfrm flipV="1">
            <a:off x="3777792" y="2883991"/>
            <a:ext cx="867265" cy="1086689"/>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cxnSp>
        <p:nvCxnSpPr>
          <p:cNvPr id="31" name="Connecteur droit avec flèche 30">
            <a:extLst>
              <a:ext uri="{FF2B5EF4-FFF2-40B4-BE49-F238E27FC236}">
                <a16:creationId xmlns:a16="http://schemas.microsoft.com/office/drawing/2014/main" xmlns="" id="{BDA2C118-26A6-41B9-A2A8-6790A018A994}"/>
              </a:ext>
            </a:extLst>
          </p:cNvPr>
          <p:cNvCxnSpPr>
            <a:cxnSpLocks/>
          </p:cNvCxnSpPr>
          <p:nvPr/>
        </p:nvCxnSpPr>
        <p:spPr>
          <a:xfrm flipV="1">
            <a:off x="3808431" y="3970680"/>
            <a:ext cx="1692109" cy="398881"/>
          </a:xfrm>
          <a:prstGeom prst="straightConnector1">
            <a:avLst/>
          </a:prstGeom>
          <a:ln w="28575">
            <a:solidFill>
              <a:srgbClr val="68B222"/>
            </a:solidFill>
            <a:tailEnd type="triangle"/>
          </a:ln>
        </p:spPr>
        <p:style>
          <a:lnRef idx="1">
            <a:schemeClr val="accent6"/>
          </a:lnRef>
          <a:fillRef idx="0">
            <a:schemeClr val="accent6"/>
          </a:fillRef>
          <a:effectRef idx="0">
            <a:schemeClr val="accent6"/>
          </a:effectRef>
          <a:fontRef idx="minor">
            <a:schemeClr val="tx1"/>
          </a:fontRef>
        </p:style>
      </p:cxnSp>
      <p:pic>
        <p:nvPicPr>
          <p:cNvPr id="7" name="Image 6">
            <a:extLst>
              <a:ext uri="{FF2B5EF4-FFF2-40B4-BE49-F238E27FC236}">
                <a16:creationId xmlns:a16="http://schemas.microsoft.com/office/drawing/2014/main" xmlns="" id="{5C01658A-534C-43A3-857E-9642BDCF190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802" b="16013"/>
          <a:stretch/>
        </p:blipFill>
        <p:spPr>
          <a:xfrm>
            <a:off x="6694744" y="1816970"/>
            <a:ext cx="1884142" cy="2494945"/>
          </a:xfrm>
          <a:prstGeom prst="rect">
            <a:avLst/>
          </a:prstGeom>
        </p:spPr>
      </p:pic>
      <p:pic>
        <p:nvPicPr>
          <p:cNvPr id="24" name="Imagem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941" y="1543296"/>
            <a:ext cx="1069931" cy="782673"/>
          </a:xfrm>
          <a:prstGeom prst="rect">
            <a:avLst/>
          </a:prstGeom>
          <a:noFill/>
          <a:ln>
            <a:solidFill>
              <a:schemeClr val="accent6">
                <a:lumMod val="75000"/>
              </a:schemeClr>
            </a:solidFill>
          </a:ln>
        </p:spPr>
      </p:pic>
    </p:spTree>
    <p:extLst>
      <p:ext uri="{BB962C8B-B14F-4D97-AF65-F5344CB8AC3E}">
        <p14:creationId xmlns:p14="http://schemas.microsoft.com/office/powerpoint/2010/main" val="67735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Soluções da Future Tech</a:t>
            </a: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11</a:t>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atribui </a:t>
            </a:r>
            <a:r>
              <a:rPr lang="pt-BR" sz="1600" b="1" i="1" dirty="0" smtClean="0">
                <a:latin typeface="Times New Roman" panose="02020603050405020304" pitchFamily="18" charset="0"/>
                <a:cs typeface="Times New Roman" panose="02020603050405020304" pitchFamily="18" charset="0"/>
              </a:rPr>
              <a:t>alto valor ao alimento </a:t>
            </a:r>
            <a:r>
              <a:rPr lang="pt-BR" sz="1400" i="1" dirty="0" smtClean="0">
                <a:latin typeface="Times New Roman" panose="02020603050405020304" pitchFamily="18" charset="0"/>
                <a:cs typeface="Times New Roman" panose="02020603050405020304" pitchFamily="18" charset="0"/>
              </a:rPr>
              <a:t>e contribui para </a:t>
            </a:r>
            <a:r>
              <a:rPr lang="pt-BR" sz="1600" b="1" i="1" dirty="0" smtClean="0">
                <a:latin typeface="Times New Roman" panose="02020603050405020304" pitchFamily="18" charset="0"/>
                <a:cs typeface="Times New Roman" panose="02020603050405020304" pitchFamily="18" charset="0"/>
              </a:rPr>
              <a:t>redução do desperdício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extLst>
              <p:ext uri="{D42A27DB-BD31-4B8C-83A1-F6EECF244321}">
                <p14:modId xmlns:p14="http://schemas.microsoft.com/office/powerpoint/2010/main" val="2191086604"/>
              </p:ext>
            </p:extLst>
          </p:nvPr>
        </p:nvGraphicFramePr>
        <p:xfrm>
          <a:off x="962108" y="2146624"/>
          <a:ext cx="3535839" cy="2156928"/>
        </p:xfrm>
        <a:graphic>
          <a:graphicData uri="http://schemas.openxmlformats.org/drawingml/2006/table">
            <a:tbl>
              <a:tblPr>
                <a:tableStyleId>{5C22544A-7EE6-4342-B048-85BDC9FD1C3A}</a:tableStyleId>
              </a:tblPr>
              <a:tblGrid>
                <a:gridCol w="3535839"/>
              </a:tblGrid>
              <a:tr h="554631">
                <a:tc>
                  <a:txBody>
                    <a:bodyPr/>
                    <a:lstStyle/>
                    <a:p>
                      <a:pPr marL="87313"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313"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r>
                        <a:rPr lang="fr-FR" sz="1400" b="1" u="none" strike="noStrike" dirty="0" smtClean="0">
                          <a:solidFill>
                            <a:schemeClr val="bg1"/>
                          </a:solidFill>
                          <a:effectLst/>
                        </a:rPr>
                        <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463" marR="0" indent="-184150" algn="l" defTabSz="914400" rtl="0" eaLnBrk="1" fontAlgn="b" latinLnBrk="0" hangingPunct="1">
                        <a:lnSpc>
                          <a:spcPct val="100000"/>
                        </a:lnSpc>
                        <a:spcBef>
                          <a:spcPts val="0"/>
                        </a:spcBef>
                        <a:spcAft>
                          <a:spcPts val="0"/>
                        </a:spcAft>
                        <a:buClrTx/>
                        <a:buSzTx/>
                        <a:buFontTx/>
                        <a:buNone/>
                        <a:tabLst/>
                        <a:defRPr/>
                      </a:pPr>
                      <a:r>
                        <a:rPr lang="fr-FR" sz="1200" b="0" i="0" u="none" strike="noStrike" dirty="0" smtClean="0">
                          <a:solidFill>
                            <a:schemeClr val="bg1"/>
                          </a:solidFill>
                          <a:effectLst/>
                          <a:latin typeface="+mn-lt"/>
                        </a:rPr>
                        <a:t>    com vários organismos certificadores</a:t>
                      </a: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3780507" y="293674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extLst>
              <p:ext uri="{D42A27DB-BD31-4B8C-83A1-F6EECF244321}">
                <p14:modId xmlns:p14="http://schemas.microsoft.com/office/powerpoint/2010/main" val="1564988452"/>
              </p:ext>
            </p:extLst>
          </p:nvPr>
        </p:nvGraphicFramePr>
        <p:xfrm>
          <a:off x="5306684" y="229242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942" y="2414939"/>
            <a:ext cx="2197470" cy="1607488"/>
          </a:xfrm>
          <a:prstGeom prst="rect">
            <a:avLst/>
          </a:prstGeom>
        </p:spPr>
      </p:pic>
    </p:spTree>
    <p:extLst>
      <p:ext uri="{BB962C8B-B14F-4D97-AF65-F5344CB8AC3E}">
        <p14:creationId xmlns:p14="http://schemas.microsoft.com/office/powerpoint/2010/main" val="3003827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gner un rectangle à un seul coin 2"/>
          <p:cNvSpPr/>
          <p:nvPr/>
        </p:nvSpPr>
        <p:spPr>
          <a:xfrm>
            <a:off x="457198" y="1159498"/>
            <a:ext cx="8121649" cy="3450210"/>
          </a:xfrm>
          <a:prstGeom prst="snip1Rect">
            <a:avLst>
              <a:gd name="adj" fmla="val 6606"/>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Sustentabilidade em primeiro lugar!!</a:t>
            </a: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12</a:t>
            </a:fld>
            <a:endParaRPr lang="de-DE" altLang="fr-FR" dirty="0"/>
          </a:p>
        </p:txBody>
      </p:sp>
      <p:sp>
        <p:nvSpPr>
          <p:cNvPr id="13" name="Rectangle 12"/>
          <p:cNvSpPr/>
          <p:nvPr/>
        </p:nvSpPr>
        <p:spPr>
          <a:xfrm>
            <a:off x="457201" y="1405049"/>
            <a:ext cx="8121647" cy="350865"/>
          </a:xfrm>
          <a:prstGeom prst="rect">
            <a:avLst/>
          </a:prstGeom>
        </p:spPr>
        <p:txBody>
          <a:bodyPr wrap="square">
            <a:spAutoFit/>
          </a:bodyPr>
          <a:lstStyle/>
          <a:p>
            <a:pPr algn="ctr">
              <a:lnSpc>
                <a:spcPct val="120000"/>
              </a:lnSpc>
            </a:pPr>
            <a:r>
              <a:rPr lang="pt-BR" sz="1400" b="1" i="1" dirty="0" smtClean="0">
                <a:latin typeface="Times New Roman" panose="02020603050405020304" pitchFamily="18" charset="0"/>
                <a:cs typeface="Times New Roman" panose="02020603050405020304" pitchFamily="18" charset="0"/>
              </a:rPr>
              <a:t>Três impactos complementares </a:t>
            </a:r>
            <a:r>
              <a:rPr lang="pt-BR" sz="1400" b="1" i="1" dirty="0">
                <a:latin typeface="Times New Roman" panose="02020603050405020304" pitchFamily="18" charset="0"/>
                <a:cs typeface="Times New Roman" panose="02020603050405020304" pitchFamily="18" charset="0"/>
              </a:rPr>
              <a:t>da sustentabilidade</a:t>
            </a:r>
            <a:endParaRPr lang="en-US" sz="1200" b="1" i="1" dirty="0">
              <a:latin typeface="Times New Roman" panose="02020603050405020304" pitchFamily="18" charset="0"/>
              <a:cs typeface="Times New Roman" panose="02020603050405020304" pitchFamily="18" charset="0"/>
            </a:endParaRPr>
          </a:p>
        </p:txBody>
      </p:sp>
      <p:sp>
        <p:nvSpPr>
          <p:cNvPr id="8" name="Rogner un rectangle à un seul coin 7"/>
          <p:cNvSpPr/>
          <p:nvPr/>
        </p:nvSpPr>
        <p:spPr>
          <a:xfrm>
            <a:off x="776571" y="2048925"/>
            <a:ext cx="2232000" cy="1659467"/>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DESPERDÍCIO ZERO</a:t>
            </a:r>
          </a:p>
        </p:txBody>
      </p:sp>
      <p:sp>
        <p:nvSpPr>
          <p:cNvPr id="9" name="Rogner un rectangle à un seul coin 8"/>
          <p:cNvSpPr/>
          <p:nvPr/>
        </p:nvSpPr>
        <p:spPr>
          <a:xfrm>
            <a:off x="3358896" y="2048925"/>
            <a:ext cx="2232000" cy="1659467"/>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PARCERIA ENGAJADA</a:t>
            </a:r>
          </a:p>
        </p:txBody>
      </p:sp>
      <p:sp>
        <p:nvSpPr>
          <p:cNvPr id="12" name="Rogner un rectangle à un seul coin 11"/>
          <p:cNvSpPr/>
          <p:nvPr/>
        </p:nvSpPr>
        <p:spPr>
          <a:xfrm>
            <a:off x="5939537" y="2048925"/>
            <a:ext cx="2232000" cy="1659467"/>
          </a:xfrm>
          <a:prstGeom prst="snip1Rect">
            <a:avLst>
              <a:gd name="adj" fmla="val 11639"/>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734"/>
                </a:solidFill>
              </a:rPr>
              <a:t>IMPACTO POSITIVO </a:t>
            </a:r>
            <a:r>
              <a:rPr lang="fr-FR" dirty="0" smtClean="0">
                <a:solidFill>
                  <a:srgbClr val="007734"/>
                </a:solidFill>
              </a:rPr>
              <a:t>NA</a:t>
            </a:r>
          </a:p>
          <a:p>
            <a:pPr algn="ctr"/>
            <a:r>
              <a:rPr lang="fr-FR" dirty="0" smtClean="0">
                <a:solidFill>
                  <a:srgbClr val="007734"/>
                </a:solidFill>
              </a:rPr>
              <a:t>TERRA</a:t>
            </a:r>
            <a:endParaRPr lang="fr-FR" dirty="0">
              <a:solidFill>
                <a:srgbClr val="007734"/>
              </a:solidFill>
            </a:endParaRPr>
          </a:p>
        </p:txBody>
      </p:sp>
      <p:pic>
        <p:nvPicPr>
          <p:cNvPr id="15" name="Picture 2" descr="C:\Users\uinhv\Downloads\shutterstock_1435675721.jpg"/>
          <p:cNvPicPr>
            <a:picLocks noChangeAspect="1" noChangeArrowheads="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2135026" y="3286648"/>
            <a:ext cx="860382" cy="8434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uinhv\Downloads\shutterstock_1027827586.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l="34198" t="15145" r="25303" b="30699"/>
          <a:stretch/>
        </p:blipFill>
        <p:spPr bwMode="auto">
          <a:xfrm>
            <a:off x="4783255" y="3402392"/>
            <a:ext cx="610256" cy="61200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2" descr="C:\Users\uinhv\Downloads\shutterstock_1179319306.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4485" t="22543" r="25803" b="30700"/>
          <a:stretch/>
        </p:blipFill>
        <p:spPr bwMode="auto">
          <a:xfrm>
            <a:off x="7227847" y="3369732"/>
            <a:ext cx="790447" cy="74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567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12" name="Rectangle 11"/>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2" name="Titre 1"/>
          <p:cNvSpPr>
            <a:spLocks noGrp="1"/>
          </p:cNvSpPr>
          <p:nvPr>
            <p:ph type="title"/>
          </p:nvPr>
        </p:nvSpPr>
        <p:spPr/>
        <p:txBody>
          <a:bodyPr/>
          <a:lstStyle/>
          <a:p>
            <a:r>
              <a:rPr lang="en-GB" dirty="0" err="1"/>
              <a:t>Colheita</a:t>
            </a:r>
            <a:r>
              <a:rPr lang="en-GB" dirty="0"/>
              <a:t> e </a:t>
            </a:r>
            <a:r>
              <a:rPr lang="en-GB" dirty="0" err="1"/>
              <a:t>processo</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pPr/>
              <a:t>13</a:t>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pt-BR" dirty="0">
                <a:solidFill>
                  <a:srgbClr val="FF0066"/>
                </a:solidFill>
              </a:rPr>
              <a:t>Totalmente otimizado e adaptado </a:t>
            </a:r>
            <a:r>
              <a:rPr lang="pt-BR" dirty="0" smtClean="0">
                <a:solidFill>
                  <a:srgbClr val="FF0066"/>
                </a:solidFill>
              </a:rPr>
              <a:t>as espécies</a:t>
            </a:r>
            <a:endParaRPr lang="en-GB" dirty="0">
              <a:solidFill>
                <a:srgbClr val="FF0066"/>
              </a:solidFill>
            </a:endParaRPr>
          </a:p>
        </p:txBody>
      </p:sp>
      <p:pic>
        <p:nvPicPr>
          <p:cNvPr id="18" name="Image 17"/>
          <p:cNvPicPr>
            <a:picLocks noChangeAspect="1"/>
          </p:cNvPicPr>
          <p:nvPr/>
        </p:nvPicPr>
        <p:blipFill rotWithShape="1">
          <a:blip r:embed="rId3" cstate="print">
            <a:extLst>
              <a:ext uri="{28A0092B-C50C-407E-A947-70E740481C1C}">
                <a14:useLocalDpi xmlns:a14="http://schemas.microsoft.com/office/drawing/2010/main"/>
              </a:ext>
            </a:extLst>
          </a:blip>
          <a:srcRect b="12540"/>
          <a:stretch/>
        </p:blipFill>
        <p:spPr>
          <a:xfrm>
            <a:off x="270219" y="2801115"/>
            <a:ext cx="514350" cy="449852"/>
          </a:xfrm>
          <a:prstGeom prst="rect">
            <a:avLst/>
          </a:prstGeom>
        </p:spPr>
      </p:pic>
      <p:sp>
        <p:nvSpPr>
          <p:cNvPr id="21" name="Rectangle 20"/>
          <p:cNvSpPr/>
          <p:nvPr/>
        </p:nvSpPr>
        <p:spPr>
          <a:xfrm>
            <a:off x="868680" y="1649431"/>
            <a:ext cx="7710170" cy="300082"/>
          </a:xfrm>
          <a:prstGeom prst="rect">
            <a:avLst/>
          </a:prstGeom>
        </p:spPr>
        <p:txBody>
          <a:bodyPr wrap="square" lIns="68580" tIns="34290" rIns="68580" bIns="34290">
            <a:spAutoFit/>
          </a:bodyPr>
          <a:lstStyle/>
          <a:p>
            <a:r>
              <a:rPr lang="pt-BR" sz="1500" dirty="0" smtClean="0"/>
              <a:t>Identificar frutas </a:t>
            </a:r>
            <a:r>
              <a:rPr lang="pt-BR" sz="1500" dirty="0"/>
              <a:t>cultivadas em áreas específicas </a:t>
            </a:r>
            <a:r>
              <a:rPr lang="pt-BR" sz="1500" dirty="0" smtClean="0"/>
              <a:t>em </a:t>
            </a:r>
            <a:r>
              <a:rPr lang="pt-BR" sz="1500" b="1" dirty="0">
                <a:solidFill>
                  <a:srgbClr val="68B222"/>
                </a:solidFill>
              </a:rPr>
              <a:t>ótimas </a:t>
            </a:r>
            <a:r>
              <a:rPr lang="pt-BR" sz="1500" b="1" dirty="0" smtClean="0">
                <a:solidFill>
                  <a:srgbClr val="68B222"/>
                </a:solidFill>
              </a:rPr>
              <a:t>condições climáticas.</a:t>
            </a:r>
            <a:endParaRPr lang="fr-FR" sz="1500" b="1" dirty="0">
              <a:solidFill>
                <a:srgbClr val="68B222"/>
              </a:solidFill>
            </a:endParaRPr>
          </a:p>
        </p:txBody>
      </p:sp>
      <p:pic>
        <p:nvPicPr>
          <p:cNvPr id="22" name="Image 21"/>
          <p:cNvPicPr>
            <a:picLocks noChangeAspect="1"/>
          </p:cNvPicPr>
          <p:nvPr/>
        </p:nvPicPr>
        <p:blipFill rotWithShape="1">
          <a:blip r:embed="rId4" cstate="print">
            <a:extLst>
              <a:ext uri="{28A0092B-C50C-407E-A947-70E740481C1C}">
                <a14:useLocalDpi xmlns:a14="http://schemas.microsoft.com/office/drawing/2010/main"/>
              </a:ext>
            </a:extLst>
          </a:blip>
          <a:srcRect l="26349" t="5079" r="27143" b="19524"/>
          <a:stretch/>
        </p:blipFill>
        <p:spPr>
          <a:xfrm>
            <a:off x="330501" y="2049237"/>
            <a:ext cx="393787" cy="638392"/>
          </a:xfrm>
          <a:prstGeom prst="rect">
            <a:avLst/>
          </a:prstGeom>
        </p:spPr>
      </p:pic>
      <p:pic>
        <p:nvPicPr>
          <p:cNvPr id="23" name="Image 22"/>
          <p:cNvPicPr>
            <a:picLocks noChangeAspect="1"/>
          </p:cNvPicPr>
          <p:nvPr/>
        </p:nvPicPr>
        <p:blipFill rotWithShape="1">
          <a:blip r:embed="rId5" cstate="print">
            <a:extLst>
              <a:ext uri="{28A0092B-C50C-407E-A947-70E740481C1C}">
                <a14:useLocalDpi xmlns:a14="http://schemas.microsoft.com/office/drawing/2010/main"/>
              </a:ext>
            </a:extLst>
          </a:blip>
          <a:srcRect b="13492"/>
          <a:stretch/>
        </p:blipFill>
        <p:spPr>
          <a:xfrm>
            <a:off x="207806" y="1429065"/>
            <a:ext cx="639178" cy="552940"/>
          </a:xfrm>
          <a:prstGeom prst="rect">
            <a:avLst/>
          </a:prstGeom>
        </p:spPr>
      </p:pic>
      <p:sp>
        <p:nvSpPr>
          <p:cNvPr id="5" name="Rectangle 4"/>
          <p:cNvSpPr/>
          <p:nvPr/>
        </p:nvSpPr>
        <p:spPr>
          <a:xfrm>
            <a:off x="868679" y="3345384"/>
            <a:ext cx="7784949" cy="1685077"/>
          </a:xfrm>
          <a:prstGeom prst="rect">
            <a:avLst/>
          </a:prstGeom>
        </p:spPr>
        <p:txBody>
          <a:bodyPr wrap="square" lIns="68580" tIns="34290" rIns="68580" bIns="34290">
            <a:spAutoFit/>
          </a:bodyPr>
          <a:lstStyle/>
          <a:p>
            <a:pPr>
              <a:buClr>
                <a:srgbClr val="68B022"/>
              </a:buClr>
            </a:pPr>
            <a:r>
              <a:rPr lang="fr-FR" sz="1500" b="1" dirty="0" smtClean="0">
                <a:highlight>
                  <a:srgbClr val="D9E8C3"/>
                </a:highlight>
              </a:rPr>
              <a:t>Gerar a cultura do não </a:t>
            </a:r>
            <a:r>
              <a:rPr lang="fr-FR" sz="1500" b="1" dirty="0">
                <a:highlight>
                  <a:srgbClr val="D9E8C3"/>
                </a:highlight>
              </a:rPr>
              <a:t>desperdício - </a:t>
            </a:r>
            <a:r>
              <a:rPr lang="fr-FR" sz="1500" b="1" dirty="0" smtClean="0">
                <a:highlight>
                  <a:srgbClr val="D9E8C3"/>
                </a:highlight>
              </a:rPr>
              <a:t>Princípio </a:t>
            </a:r>
            <a:r>
              <a:rPr lang="fr-FR" sz="1500" b="1" dirty="0">
                <a:highlight>
                  <a:srgbClr val="D9E8C3"/>
                </a:highlight>
              </a:rPr>
              <a:t>C</a:t>
            </a:r>
            <a:r>
              <a:rPr lang="fr-FR" sz="1500" b="1" dirty="0" smtClean="0">
                <a:highlight>
                  <a:srgbClr val="D9E8C3"/>
                </a:highlight>
              </a:rPr>
              <a:t>ircular</a:t>
            </a:r>
          </a:p>
          <a:p>
            <a:pPr marL="257175" indent="-257175">
              <a:buClr>
                <a:srgbClr val="68B022"/>
              </a:buClr>
              <a:buFont typeface="Arial" panose="020B0604020202020204" pitchFamily="34" charset="0"/>
              <a:buChar char="→"/>
            </a:pPr>
            <a:r>
              <a:rPr lang="en-GB" sz="1500" b="1" dirty="0" err="1" smtClean="0">
                <a:ea typeface="+mn-lt"/>
                <a:cs typeface="+mn-lt"/>
              </a:rPr>
              <a:t>Polpa</a:t>
            </a:r>
            <a:r>
              <a:rPr lang="en-GB" sz="1500" dirty="0">
                <a:ea typeface="+mn-lt"/>
                <a:cs typeface="+mn-lt"/>
              </a:rPr>
              <a:t> </a:t>
            </a:r>
            <a:r>
              <a:rPr lang="en-GB" sz="1500" dirty="0" smtClean="0">
                <a:ea typeface="+mn-lt"/>
                <a:cs typeface="+mn-lt"/>
              </a:rPr>
              <a:t>- </a:t>
            </a:r>
            <a:r>
              <a:rPr lang="en-GB" sz="1500" dirty="0" err="1" smtClean="0">
                <a:ea typeface="+mn-lt"/>
                <a:cs typeface="+mn-lt"/>
              </a:rPr>
              <a:t>pode</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utilizada</a:t>
            </a:r>
            <a:r>
              <a:rPr lang="en-GB" sz="1500" dirty="0" smtClean="0">
                <a:ea typeface="+mn-lt"/>
                <a:cs typeface="+mn-lt"/>
              </a:rPr>
              <a:t> </a:t>
            </a:r>
            <a:r>
              <a:rPr lang="en-GB" sz="1500" dirty="0" err="1" smtClean="0">
                <a:ea typeface="+mn-lt"/>
                <a:cs typeface="+mn-lt"/>
              </a:rPr>
              <a:t>na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alimentícia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r>
              <a:rPr lang="en-GB" sz="1500" b="1" dirty="0" err="1" smtClean="0">
                <a:ea typeface="Calibri" panose="020F0502020204030204" pitchFamily="34" charset="0"/>
                <a:cs typeface="Calibri"/>
              </a:rPr>
              <a:t>Bagaço</a:t>
            </a:r>
            <a:r>
              <a:rPr lang="en-GB" sz="1500" dirty="0" smtClean="0">
                <a:ea typeface="Calibri" panose="020F0502020204030204" pitchFamily="34" charset="0"/>
                <a:cs typeface="Calibri"/>
              </a:rPr>
              <a:t> </a:t>
            </a:r>
            <a:r>
              <a:rPr lang="en-GB" sz="1500" dirty="0" smtClean="0">
                <a:ea typeface="Calibri" panose="020F0502020204030204" pitchFamily="34" charset="0"/>
                <a:cs typeface="Calibri"/>
                <a:sym typeface="Wingdings" panose="05000000000000000000" pitchFamily="2" charset="2"/>
              </a:rPr>
              <a:t>- </a:t>
            </a:r>
            <a:r>
              <a:rPr lang="en-GB" sz="1500" dirty="0" err="1" smtClean="0">
                <a:ea typeface="Calibri" panose="020F0502020204030204" pitchFamily="34" charset="0"/>
                <a:cs typeface="Calibri"/>
              </a:rPr>
              <a:t>Pode</a:t>
            </a:r>
            <a:r>
              <a:rPr lang="en-GB" sz="1500" dirty="0">
                <a:ea typeface="Calibri" panose="020F0502020204030204" pitchFamily="34" charset="0"/>
                <a:cs typeface="Calibri"/>
              </a:rPr>
              <a:t> </a:t>
            </a:r>
            <a:r>
              <a:rPr lang="en-GB" sz="1500" dirty="0" err="1" smtClean="0">
                <a:ea typeface="Calibri" panose="020F0502020204030204" pitchFamily="34" charset="0"/>
                <a:cs typeface="Calibri"/>
              </a:rPr>
              <a:t>ser</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utilizado</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em</a:t>
            </a:r>
            <a:r>
              <a:rPr lang="en-GB" sz="1500" dirty="0">
                <a:ea typeface="Calibri" panose="020F0502020204030204" pitchFamily="34" charset="0"/>
                <a:cs typeface="Calibri"/>
              </a:rPr>
              <a:t> </a:t>
            </a:r>
            <a:r>
              <a:rPr lang="en-GB" sz="1500" dirty="0" err="1">
                <a:ea typeface="Calibri" panose="020F0502020204030204" pitchFamily="34" charset="0"/>
                <a:cs typeface="Calibri"/>
              </a:rPr>
              <a:t>ração</a:t>
            </a:r>
            <a:r>
              <a:rPr lang="en-GB" sz="1500" dirty="0">
                <a:ea typeface="Calibri" panose="020F0502020204030204" pitchFamily="34" charset="0"/>
                <a:cs typeface="Calibri"/>
              </a:rPr>
              <a:t> </a:t>
            </a:r>
            <a:r>
              <a:rPr lang="en-GB" sz="1500" dirty="0" smtClean="0">
                <a:ea typeface="Calibri" panose="020F0502020204030204" pitchFamily="34" charset="0"/>
                <a:cs typeface="Calibri"/>
              </a:rPr>
              <a:t>animal, </a:t>
            </a:r>
            <a:r>
              <a:rPr lang="en-GB" sz="1500" dirty="0" err="1" smtClean="0">
                <a:ea typeface="Calibri" panose="020F0502020204030204" pitchFamily="34" charset="0"/>
                <a:cs typeface="Calibri"/>
              </a:rPr>
              <a:t>ou</a:t>
            </a:r>
            <a:r>
              <a:rPr lang="en-GB" sz="1500" dirty="0" smtClean="0">
                <a:ea typeface="Calibri" panose="020F0502020204030204" pitchFamily="34" charset="0"/>
                <a:cs typeface="Calibri"/>
              </a:rPr>
              <a:t> </a:t>
            </a:r>
            <a:r>
              <a:rPr lang="en-GB" sz="1500" dirty="0" err="1" smtClean="0">
                <a:ea typeface="Calibri" panose="020F0502020204030204" pitchFamily="34" charset="0"/>
                <a:cs typeface="Calibri"/>
              </a:rPr>
              <a:t>produção</a:t>
            </a:r>
            <a:r>
              <a:rPr lang="en-GB" sz="1500" dirty="0" smtClean="0">
                <a:ea typeface="Calibri" panose="020F0502020204030204" pitchFamily="34" charset="0"/>
                <a:cs typeface="Calibri"/>
              </a:rPr>
              <a:t> de </a:t>
            </a:r>
            <a:r>
              <a:rPr lang="en-GB" sz="1500" dirty="0" err="1" smtClean="0">
                <a:ea typeface="Calibri" panose="020F0502020204030204" pitchFamily="34" charset="0"/>
                <a:cs typeface="Calibri"/>
              </a:rPr>
              <a:t>farinha</a:t>
            </a:r>
            <a:r>
              <a:rPr lang="en-GB" sz="1500" dirty="0" smtClean="0">
                <a:ea typeface="Calibri" panose="020F0502020204030204" pitchFamily="34" charset="0"/>
                <a:cs typeface="Calibri"/>
              </a:rPr>
              <a:t>.</a:t>
            </a:r>
          </a:p>
          <a:p>
            <a:pPr marL="257175" indent="-257175">
              <a:buClr>
                <a:srgbClr val="68B022"/>
              </a:buClr>
              <a:buFont typeface="Arial" panose="020B0604020202020204" pitchFamily="34" charset="0"/>
              <a:buChar char="→"/>
            </a:pPr>
            <a:r>
              <a:rPr lang="en-GB" sz="1500" b="1" dirty="0" err="1" smtClean="0">
                <a:ea typeface="+mn-lt"/>
                <a:cs typeface="+mn-lt"/>
              </a:rPr>
              <a:t>Sementes</a:t>
            </a:r>
            <a:r>
              <a:rPr lang="en-GB" sz="1500" b="1" dirty="0" smtClean="0">
                <a:ea typeface="+mn-lt"/>
                <a:cs typeface="+mn-lt"/>
              </a:rPr>
              <a:t> </a:t>
            </a:r>
            <a:r>
              <a:rPr lang="en-GB" sz="1500" b="1" dirty="0" err="1" smtClean="0">
                <a:ea typeface="+mn-lt"/>
                <a:cs typeface="+mn-lt"/>
              </a:rPr>
              <a:t>ou</a:t>
            </a:r>
            <a:r>
              <a:rPr lang="en-GB" sz="1500" b="1" dirty="0" smtClean="0">
                <a:ea typeface="+mn-lt"/>
                <a:cs typeface="+mn-lt"/>
              </a:rPr>
              <a:t> </a:t>
            </a:r>
            <a:r>
              <a:rPr lang="en-GB" sz="1500" b="1" dirty="0" err="1" smtClean="0">
                <a:ea typeface="+mn-lt"/>
                <a:cs typeface="+mn-lt"/>
              </a:rPr>
              <a:t>Carroços</a:t>
            </a:r>
            <a:r>
              <a:rPr lang="en-GB" sz="1500" dirty="0" smtClean="0">
                <a:ea typeface="+mn-lt"/>
                <a:cs typeface="+mn-lt"/>
              </a:rPr>
              <a:t> -  </a:t>
            </a:r>
            <a:r>
              <a:rPr lang="en-GB" sz="1500" dirty="0" err="1" smtClean="0">
                <a:ea typeface="+mn-lt"/>
                <a:cs typeface="+mn-lt"/>
              </a:rPr>
              <a:t>Resíduo</a:t>
            </a:r>
            <a:r>
              <a:rPr lang="en-GB" sz="1500" dirty="0" smtClean="0">
                <a:ea typeface="+mn-lt"/>
                <a:cs typeface="+mn-lt"/>
              </a:rPr>
              <a:t> da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suco</a:t>
            </a:r>
            <a:r>
              <a:rPr lang="en-GB" sz="1500" dirty="0" smtClean="0">
                <a:ea typeface="+mn-lt"/>
                <a:cs typeface="+mn-lt"/>
              </a:rPr>
              <a:t>, </a:t>
            </a:r>
            <a:r>
              <a:rPr lang="en-GB" sz="1500" dirty="0" err="1" smtClean="0">
                <a:ea typeface="+mn-lt"/>
                <a:cs typeface="+mn-lt"/>
              </a:rPr>
              <a:t>podem</a:t>
            </a:r>
            <a:r>
              <a:rPr lang="en-GB" sz="1500" dirty="0" smtClean="0">
                <a:ea typeface="+mn-lt"/>
                <a:cs typeface="+mn-lt"/>
              </a:rPr>
              <a:t> </a:t>
            </a:r>
            <a:r>
              <a:rPr lang="en-GB" sz="1500" dirty="0" err="1" smtClean="0">
                <a:ea typeface="+mn-lt"/>
                <a:cs typeface="+mn-lt"/>
              </a:rPr>
              <a:t>ser</a:t>
            </a:r>
            <a:r>
              <a:rPr lang="en-GB" sz="1500" dirty="0" smtClean="0">
                <a:ea typeface="+mn-lt"/>
                <a:cs typeface="+mn-lt"/>
              </a:rPr>
              <a:t> </a:t>
            </a:r>
            <a:r>
              <a:rPr lang="en-GB" sz="1500" dirty="0" err="1" smtClean="0">
                <a:ea typeface="+mn-lt"/>
                <a:cs typeface="+mn-lt"/>
              </a:rPr>
              <a:t>utilizados</a:t>
            </a:r>
            <a:r>
              <a:rPr lang="en-GB" sz="1500" dirty="0" smtClean="0">
                <a:ea typeface="+mn-lt"/>
                <a:cs typeface="+mn-lt"/>
              </a:rPr>
              <a:t> </a:t>
            </a:r>
            <a:r>
              <a:rPr lang="en-GB" sz="1500" dirty="0" err="1" smtClean="0">
                <a:ea typeface="+mn-lt"/>
                <a:cs typeface="+mn-lt"/>
              </a:rPr>
              <a:t>pela</a:t>
            </a:r>
            <a:r>
              <a:rPr lang="en-GB" sz="1500" dirty="0" smtClean="0">
                <a:ea typeface="+mn-lt"/>
                <a:cs typeface="+mn-lt"/>
              </a:rPr>
              <a:t> </a:t>
            </a:r>
            <a:r>
              <a:rPr lang="en-GB" sz="1500" dirty="0" err="1" smtClean="0">
                <a:ea typeface="+mn-lt"/>
                <a:cs typeface="+mn-lt"/>
              </a:rPr>
              <a:t>indústria</a:t>
            </a:r>
            <a:r>
              <a:rPr lang="en-GB" sz="1500" dirty="0" smtClean="0">
                <a:ea typeface="+mn-lt"/>
                <a:cs typeface="+mn-lt"/>
              </a:rPr>
              <a:t> </a:t>
            </a:r>
            <a:r>
              <a:rPr lang="en-GB" sz="1500" dirty="0" err="1" smtClean="0">
                <a:ea typeface="+mn-lt"/>
                <a:cs typeface="+mn-lt"/>
              </a:rPr>
              <a:t>cosmética</a:t>
            </a:r>
            <a:r>
              <a:rPr lang="en-GB" sz="1500" dirty="0" smtClean="0">
                <a:ea typeface="+mn-lt"/>
                <a:cs typeface="+mn-lt"/>
              </a:rPr>
              <a:t> </a:t>
            </a:r>
            <a:r>
              <a:rPr lang="en-GB" sz="1500" dirty="0" err="1" smtClean="0">
                <a:ea typeface="+mn-lt"/>
                <a:cs typeface="+mn-lt"/>
              </a:rPr>
              <a:t>para</a:t>
            </a:r>
            <a:r>
              <a:rPr lang="en-GB" sz="1500" dirty="0" smtClean="0">
                <a:ea typeface="+mn-lt"/>
                <a:cs typeface="+mn-lt"/>
              </a:rPr>
              <a:t> </a:t>
            </a:r>
            <a:r>
              <a:rPr lang="en-GB" sz="1500" dirty="0" err="1" smtClean="0">
                <a:ea typeface="+mn-lt"/>
                <a:cs typeface="+mn-lt"/>
              </a:rPr>
              <a:t>produção</a:t>
            </a:r>
            <a:r>
              <a:rPr lang="en-GB" sz="1500" dirty="0" smtClean="0">
                <a:ea typeface="+mn-lt"/>
                <a:cs typeface="+mn-lt"/>
              </a:rPr>
              <a:t> de </a:t>
            </a:r>
            <a:r>
              <a:rPr lang="en-GB" sz="1500" dirty="0" err="1" smtClean="0">
                <a:ea typeface="+mn-lt"/>
                <a:cs typeface="+mn-lt"/>
              </a:rPr>
              <a:t>óleos</a:t>
            </a:r>
            <a:r>
              <a:rPr lang="en-GB" sz="1500" dirty="0" smtClean="0">
                <a:ea typeface="+mn-lt"/>
                <a:cs typeface="+mn-lt"/>
              </a:rPr>
              <a:t> </a:t>
            </a:r>
            <a:r>
              <a:rPr lang="en-GB" sz="1500" dirty="0" err="1" smtClean="0">
                <a:ea typeface="+mn-lt"/>
                <a:cs typeface="+mn-lt"/>
              </a:rPr>
              <a:t>vegetais</a:t>
            </a:r>
            <a:r>
              <a:rPr lang="en-GB" sz="1500" dirty="0" smtClean="0">
                <a:ea typeface="+mn-lt"/>
                <a:cs typeface="+mn-lt"/>
              </a:rPr>
              <a:t>.</a:t>
            </a:r>
            <a:endParaRPr lang="en-GB" sz="1500" dirty="0">
              <a:ea typeface="+mn-lt"/>
              <a:cs typeface="+mn-lt"/>
              <a:sym typeface="Wingdings" panose="05000000000000000000" pitchFamily="2" charset="2"/>
            </a:endParaRPr>
          </a:p>
          <a:p>
            <a:pPr marL="257175" indent="-257175">
              <a:buClr>
                <a:srgbClr val="68B022"/>
              </a:buClr>
              <a:buFont typeface="Arial" panose="020B0604020202020204" pitchFamily="34" charset="0"/>
              <a:buChar char="→"/>
            </a:pPr>
            <a:endParaRPr lang="fr-FR" sz="1500" dirty="0">
              <a:ea typeface="Calibri" panose="020F0502020204030204" pitchFamily="34" charset="0"/>
              <a:cs typeface="Calibri"/>
            </a:endParaRPr>
          </a:p>
          <a:p>
            <a:pPr>
              <a:buClr>
                <a:srgbClr val="68B022"/>
              </a:buClr>
            </a:pPr>
            <a:endParaRPr lang="fr-FR" sz="1500" b="1" dirty="0" smtClean="0">
              <a:highlight>
                <a:srgbClr val="D9E8C3"/>
              </a:highlight>
            </a:endParaRPr>
          </a:p>
        </p:txBody>
      </p:sp>
      <p:sp>
        <p:nvSpPr>
          <p:cNvPr id="6" name="Rectangle 5"/>
          <p:cNvSpPr/>
          <p:nvPr/>
        </p:nvSpPr>
        <p:spPr>
          <a:xfrm>
            <a:off x="868679" y="2783443"/>
            <a:ext cx="7524694" cy="530915"/>
          </a:xfrm>
          <a:prstGeom prst="rect">
            <a:avLst/>
          </a:prstGeom>
        </p:spPr>
        <p:txBody>
          <a:bodyPr wrap="square" lIns="68580" tIns="34290" rIns="68580" bIns="34290">
            <a:spAutoFit/>
          </a:bodyPr>
          <a:lstStyle/>
          <a:p>
            <a:r>
              <a:rPr lang="pt-BR" sz="1500" dirty="0">
                <a:solidFill>
                  <a:srgbClr val="000000"/>
                </a:solidFill>
              </a:rPr>
              <a:t>Depois de extrair o suco das frutas, as sementes e o bagaço são separados, limpos e </a:t>
            </a:r>
            <a:r>
              <a:rPr lang="pt-BR" sz="1500" dirty="0" smtClean="0">
                <a:solidFill>
                  <a:srgbClr val="000000"/>
                </a:solidFill>
              </a:rPr>
              <a:t>secos, podendo ser reaproveitados.</a:t>
            </a:r>
            <a:endParaRPr lang="en-US" sz="1500" dirty="0">
              <a:solidFill>
                <a:srgbClr val="000000"/>
              </a:solidFill>
            </a:endParaRPr>
          </a:p>
        </p:txBody>
      </p:sp>
      <p:sp>
        <p:nvSpPr>
          <p:cNvPr id="7" name="Rectangle 6"/>
          <p:cNvSpPr/>
          <p:nvPr/>
        </p:nvSpPr>
        <p:spPr>
          <a:xfrm>
            <a:off x="868680" y="2102974"/>
            <a:ext cx="7710170" cy="761747"/>
          </a:xfrm>
          <a:prstGeom prst="rect">
            <a:avLst/>
          </a:prstGeom>
        </p:spPr>
        <p:txBody>
          <a:bodyPr wrap="square" lIns="68580" tIns="34290" rIns="68580" bIns="34290">
            <a:spAutoFit/>
          </a:bodyPr>
          <a:lstStyle/>
          <a:p>
            <a:r>
              <a:rPr lang="fr-FR" sz="1500" dirty="0" smtClean="0"/>
              <a:t>Clientes podem prever e construir suas instalações perto dos campos</a:t>
            </a:r>
            <a:r>
              <a:rPr lang="fr-FR" sz="1500" dirty="0" smtClean="0">
                <a:solidFill>
                  <a:srgbClr val="000000"/>
                </a:solidFill>
              </a:rPr>
              <a:t>: </a:t>
            </a:r>
          </a:p>
          <a:p>
            <a:r>
              <a:rPr lang="pt-BR" sz="1500" b="1" dirty="0" smtClean="0">
                <a:solidFill>
                  <a:srgbClr val="68B222"/>
                </a:solidFill>
              </a:rPr>
              <a:t>             minimizam </a:t>
            </a:r>
            <a:r>
              <a:rPr lang="pt-BR" sz="1500" b="1" dirty="0">
                <a:solidFill>
                  <a:srgbClr val="68B222"/>
                </a:solidFill>
              </a:rPr>
              <a:t>a pegada de </a:t>
            </a:r>
            <a:r>
              <a:rPr lang="pt-BR" sz="1500" b="1" dirty="0" smtClean="0">
                <a:solidFill>
                  <a:srgbClr val="68B222"/>
                </a:solidFill>
              </a:rPr>
              <a:t>carbono, </a:t>
            </a:r>
            <a:r>
              <a:rPr lang="pt-BR" sz="1500" b="1" dirty="0">
                <a:solidFill>
                  <a:srgbClr val="68B222"/>
                </a:solidFill>
              </a:rPr>
              <a:t>e </a:t>
            </a:r>
            <a:r>
              <a:rPr lang="pt-BR" sz="1500" b="1" dirty="0" smtClean="0">
                <a:solidFill>
                  <a:srgbClr val="68B222"/>
                </a:solidFill>
              </a:rPr>
              <a:t>auxiliam </a:t>
            </a:r>
            <a:r>
              <a:rPr lang="pt-BR" sz="1500" b="1" dirty="0">
                <a:solidFill>
                  <a:srgbClr val="68B222"/>
                </a:solidFill>
              </a:rPr>
              <a:t>a </a:t>
            </a:r>
            <a:r>
              <a:rPr lang="pt-BR" sz="1500" b="1" dirty="0" smtClean="0">
                <a:solidFill>
                  <a:srgbClr val="68B222"/>
                </a:solidFill>
              </a:rPr>
              <a:t>compor rastreabilidade total</a:t>
            </a:r>
            <a:endParaRPr lang="fr-FR" sz="1500" b="1" dirty="0">
              <a:solidFill>
                <a:srgbClr val="68B222"/>
              </a:solidFill>
            </a:endParaRPr>
          </a:p>
          <a:p>
            <a:pPr>
              <a:buClr>
                <a:srgbClr val="68B222"/>
              </a:buClr>
            </a:pPr>
            <a:r>
              <a:rPr lang="fr-FR" sz="1500" b="1" dirty="0">
                <a:solidFill>
                  <a:srgbClr val="68B222"/>
                </a:solidFill>
              </a:rPr>
              <a:t>	</a:t>
            </a:r>
          </a:p>
        </p:txBody>
      </p:sp>
      <p:pic>
        <p:nvPicPr>
          <p:cNvPr id="13" name="Graphique 12" descr="Flèche vers la droite avec un remplissage uni">
            <a:extLst>
              <a:ext uri="{FF2B5EF4-FFF2-40B4-BE49-F238E27FC236}">
                <a16:creationId xmlns="" xmlns:a16="http://schemas.microsoft.com/office/drawing/2014/main" id="{5B5EDD2E-5822-95A5-2182-60F9A78E6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918339" y="2194440"/>
            <a:ext cx="612029" cy="612029"/>
          </a:xfrm>
          <a:prstGeom prst="rect">
            <a:avLst/>
          </a:prstGeom>
        </p:spPr>
      </p:pic>
      <p:pic>
        <p:nvPicPr>
          <p:cNvPr id="19" name="Image 11">
            <a:extLst>
              <a:ext uri="{FF2B5EF4-FFF2-40B4-BE49-F238E27FC236}">
                <a16:creationId xmlns="" xmlns:a16="http://schemas.microsoft.com/office/drawing/2014/main" id="{3C08D1D0-7A3C-402C-2A08-34EDB85024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2" y="3233129"/>
            <a:ext cx="1059073" cy="1059073"/>
          </a:xfrm>
          <a:prstGeom prst="rect">
            <a:avLst/>
          </a:prstGeom>
        </p:spPr>
      </p:pic>
      <p:sp>
        <p:nvSpPr>
          <p:cNvPr id="25"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p>
        </p:txBody>
      </p:sp>
      <p:pic>
        <p:nvPicPr>
          <p:cNvPr id="26" name="Picture 2" descr="C:\Users\uinhv\Downloads\shutterstock_1435675721.jpg"/>
          <p:cNvPicPr>
            <a:picLocks noChangeAspect="1" noChangeArrowheads="1"/>
          </p:cNvPicPr>
          <p:nvPr/>
        </p:nvPicPr>
        <p:blipFill rotWithShape="1">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28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709CF21-CD80-65DF-4303-58C12716A16B}"/>
              </a:ext>
            </a:extLst>
          </p:cNvPr>
          <p:cNvSpPr>
            <a:spLocks noGrp="1"/>
          </p:cNvSpPr>
          <p:nvPr>
            <p:ph type="title"/>
          </p:nvPr>
        </p:nvSpPr>
        <p:spPr>
          <a:xfrm>
            <a:off x="457202" y="497845"/>
            <a:ext cx="5808133" cy="165894"/>
          </a:xfrm>
        </p:spPr>
        <p:txBody>
          <a:bodyPr/>
          <a:lstStyle/>
          <a:p>
            <a:r>
              <a:rPr lang="fr-FR" dirty="0" smtClean="0"/>
              <a:t>Reutilzação</a:t>
            </a:r>
            <a:endParaRPr lang="fr-FR" dirty="0"/>
          </a:p>
        </p:txBody>
      </p:sp>
      <p:sp>
        <p:nvSpPr>
          <p:cNvPr id="3" name="Espace réservé du numéro de diapositive 2">
            <a:extLst>
              <a:ext uri="{FF2B5EF4-FFF2-40B4-BE49-F238E27FC236}">
                <a16:creationId xmlns="" xmlns:a16="http://schemas.microsoft.com/office/drawing/2014/main" id="{7FA0B1EA-85B6-52BA-E7AA-C08D0DE36EF1}"/>
              </a:ext>
            </a:extLst>
          </p:cNvPr>
          <p:cNvSpPr>
            <a:spLocks noGrp="1"/>
          </p:cNvSpPr>
          <p:nvPr>
            <p:ph type="sldNum" sz="quarter" idx="12"/>
          </p:nvPr>
        </p:nvSpPr>
        <p:spPr>
          <a:xfrm>
            <a:off x="8100352" y="4686279"/>
            <a:ext cx="468577" cy="177799"/>
          </a:xfrm>
        </p:spPr>
        <p:txBody>
          <a:bodyPr/>
          <a:lstStyle/>
          <a:p>
            <a:fld id="{8AD48C63-78A6-4D64-B839-4870EFEB9C13}" type="slidenum">
              <a:rPr lang="en-US" smtClean="0">
                <a:solidFill>
                  <a:srgbClr val="878787"/>
                </a:solidFill>
              </a:rPr>
              <a:pPr/>
              <a:t>14</a:t>
            </a:fld>
            <a:endParaRPr lang="en-US">
              <a:solidFill>
                <a:srgbClr val="878787"/>
              </a:solidFill>
            </a:endParaRPr>
          </a:p>
        </p:txBody>
      </p:sp>
      <p:sp>
        <p:nvSpPr>
          <p:cNvPr id="4" name="Sous-titre 3">
            <a:extLst>
              <a:ext uri="{FF2B5EF4-FFF2-40B4-BE49-F238E27FC236}">
                <a16:creationId xmlns="" xmlns:a16="http://schemas.microsoft.com/office/drawing/2014/main" id="{479D9848-7169-4458-D768-B65F8D2D5BA6}"/>
              </a:ext>
            </a:extLst>
          </p:cNvPr>
          <p:cNvSpPr>
            <a:spLocks noGrp="1"/>
          </p:cNvSpPr>
          <p:nvPr>
            <p:ph type="subTitle" idx="1"/>
          </p:nvPr>
        </p:nvSpPr>
        <p:spPr>
          <a:xfrm>
            <a:off x="457202" y="682673"/>
            <a:ext cx="5808133" cy="288000"/>
          </a:xfrm>
          <a:noFill/>
          <a:ln>
            <a:noFill/>
          </a:ln>
        </p:spPr>
        <p:txBody>
          <a:bodyPr vert="horz" wrap="square" lIns="0" tIns="0" rIns="0" bIns="0" numCol="1" anchor="t" anchorCtr="0" compatLnSpc="1">
            <a:prstTxWarp prst="textNoShape">
              <a:avLst/>
            </a:prstTxWarp>
          </a:bodyPr>
          <a:lstStyle/>
          <a:p>
            <a:r>
              <a:rPr lang="fr-FR" dirty="0" smtClean="0">
                <a:solidFill>
                  <a:srgbClr val="FF0066"/>
                </a:solidFill>
              </a:rPr>
              <a:t>O processo</a:t>
            </a:r>
            <a:endParaRPr lang="fr-FR" dirty="0">
              <a:solidFill>
                <a:srgbClr val="FF0066"/>
              </a:solidFill>
            </a:endParaRPr>
          </a:p>
        </p:txBody>
      </p:sp>
      <p:sp>
        <p:nvSpPr>
          <p:cNvPr id="17" name="Rectangle 16">
            <a:extLst>
              <a:ext uri="{FF2B5EF4-FFF2-40B4-BE49-F238E27FC236}">
                <a16:creationId xmlns="" xmlns:a16="http://schemas.microsoft.com/office/drawing/2014/main" id="{BE582E10-E939-326D-409F-B17499A74366}"/>
              </a:ext>
            </a:extLst>
          </p:cNvPr>
          <p:cNvSpPr/>
          <p:nvPr/>
        </p:nvSpPr>
        <p:spPr>
          <a:xfrm>
            <a:off x="7181155" y="2380385"/>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a:t>Indústria </a:t>
            </a:r>
            <a:r>
              <a:rPr lang="fr-FR" sz="1200" dirty="0" smtClean="0"/>
              <a:t>Alimentícia</a:t>
            </a:r>
            <a:endParaRPr lang="fr-FR" sz="1200" dirty="0"/>
          </a:p>
        </p:txBody>
      </p:sp>
      <p:pic>
        <p:nvPicPr>
          <p:cNvPr id="21" name="Image 20">
            <a:extLst>
              <a:ext uri="{FF2B5EF4-FFF2-40B4-BE49-F238E27FC236}">
                <a16:creationId xmlns="" xmlns:a16="http://schemas.microsoft.com/office/drawing/2014/main" id="{B7FE93BC-E90B-5BA0-167D-C0D06C83024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79971" y="2149838"/>
            <a:ext cx="985739" cy="985739"/>
          </a:xfrm>
          <a:prstGeom prst="rect">
            <a:avLst/>
          </a:prstGeom>
        </p:spPr>
      </p:pic>
      <p:sp>
        <p:nvSpPr>
          <p:cNvPr id="22" name="Rectangle 21">
            <a:extLst>
              <a:ext uri="{FF2B5EF4-FFF2-40B4-BE49-F238E27FC236}">
                <a16:creationId xmlns="" xmlns:a16="http://schemas.microsoft.com/office/drawing/2014/main" id="{27859C35-511D-C994-60E1-A799448DDD54}"/>
              </a:ext>
            </a:extLst>
          </p:cNvPr>
          <p:cNvSpPr/>
          <p:nvPr/>
        </p:nvSpPr>
        <p:spPr>
          <a:xfrm>
            <a:off x="1590514" y="2393001"/>
            <a:ext cx="985738" cy="577775"/>
          </a:xfrm>
          <a:prstGeom prst="rect">
            <a:avLst/>
          </a:prstGeom>
          <a:solidFill>
            <a:srgbClr val="68B0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t>Cosméticos</a:t>
            </a:r>
            <a:endParaRPr lang="fr-FR" sz="1200" dirty="0"/>
          </a:p>
        </p:txBody>
      </p:sp>
      <p:sp>
        <p:nvSpPr>
          <p:cNvPr id="23" name="Rectangle 22">
            <a:extLst>
              <a:ext uri="{FF2B5EF4-FFF2-40B4-BE49-F238E27FC236}">
                <a16:creationId xmlns="" xmlns:a16="http://schemas.microsoft.com/office/drawing/2014/main" id="{A0DDAC31-26FE-4AAC-1DBC-D5BD4FCE107D}"/>
              </a:ext>
            </a:extLst>
          </p:cNvPr>
          <p:cNvSpPr/>
          <p:nvPr/>
        </p:nvSpPr>
        <p:spPr>
          <a:xfrm>
            <a:off x="462635" y="2393001"/>
            <a:ext cx="1057832" cy="577775"/>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Subprodutos</a:t>
            </a:r>
            <a:endParaRPr lang="fr-FR" sz="1200" dirty="0">
              <a:solidFill>
                <a:srgbClr val="68B022"/>
              </a:solidFill>
            </a:endParaRPr>
          </a:p>
        </p:txBody>
      </p:sp>
      <p:sp>
        <p:nvSpPr>
          <p:cNvPr id="24" name="Rectangle 23">
            <a:extLst>
              <a:ext uri="{FF2B5EF4-FFF2-40B4-BE49-F238E27FC236}">
                <a16:creationId xmlns="" xmlns:a16="http://schemas.microsoft.com/office/drawing/2014/main" id="{3BD347E1-0573-3EF0-4A52-C5E38228774A}"/>
              </a:ext>
            </a:extLst>
          </p:cNvPr>
          <p:cNvSpPr/>
          <p:nvPr/>
        </p:nvSpPr>
        <p:spPr>
          <a:xfrm>
            <a:off x="5938513" y="2380385"/>
            <a:ext cx="1057832" cy="560989"/>
          </a:xfrm>
          <a:prstGeom prst="rect">
            <a:avLst/>
          </a:prstGeom>
          <a:no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200" dirty="0" smtClean="0">
                <a:solidFill>
                  <a:srgbClr val="68B022"/>
                </a:solidFill>
              </a:rPr>
              <a:t>De interesse principal</a:t>
            </a:r>
            <a:endParaRPr lang="fr-FR" sz="1200" dirty="0">
              <a:solidFill>
                <a:srgbClr val="68B022"/>
              </a:solidFill>
            </a:endParaRPr>
          </a:p>
        </p:txBody>
      </p:sp>
      <p:sp>
        <p:nvSpPr>
          <p:cNvPr id="6" name="Rectangle 5">
            <a:extLst>
              <a:ext uri="{FF2B5EF4-FFF2-40B4-BE49-F238E27FC236}">
                <a16:creationId xmlns="" xmlns:a16="http://schemas.microsoft.com/office/drawing/2014/main" id="{AFA7C7EA-3584-4052-8AFA-E7ACDC1D9F1D}"/>
              </a:ext>
            </a:extLst>
          </p:cNvPr>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pic>
        <p:nvPicPr>
          <p:cNvPr id="14" name="Image 13">
            <a:extLst>
              <a:ext uri="{FF2B5EF4-FFF2-40B4-BE49-F238E27FC236}">
                <a16:creationId xmlns="" xmlns:a16="http://schemas.microsoft.com/office/drawing/2014/main" id="{D2688F0D-F4DC-47CA-7176-5F40A20BC75B}"/>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1359389">
            <a:off x="3863107" y="1913148"/>
            <a:ext cx="413591" cy="643898"/>
          </a:xfrm>
          <a:prstGeom prst="rect">
            <a:avLst/>
          </a:prstGeom>
        </p:spPr>
      </p:pic>
      <p:pic>
        <p:nvPicPr>
          <p:cNvPr id="26" name="Image 25">
            <a:extLst>
              <a:ext uri="{FF2B5EF4-FFF2-40B4-BE49-F238E27FC236}">
                <a16:creationId xmlns="" xmlns:a16="http://schemas.microsoft.com/office/drawing/2014/main" id="{C8236E73-32EB-71C0-0EAE-9579A63BE2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819" y="2320354"/>
            <a:ext cx="637806" cy="637806"/>
          </a:xfrm>
          <a:prstGeom prst="rect">
            <a:avLst/>
          </a:prstGeom>
        </p:spPr>
      </p:pic>
      <p:pic>
        <p:nvPicPr>
          <p:cNvPr id="27" name="Image 26">
            <a:extLst>
              <a:ext uri="{FF2B5EF4-FFF2-40B4-BE49-F238E27FC236}">
                <a16:creationId xmlns="" xmlns:a16="http://schemas.microsoft.com/office/drawing/2014/main" id="{36EC7975-80BA-2D8B-A7AB-A2BA96E308E9}"/>
              </a:ext>
            </a:extLst>
          </p:cNvPr>
          <p:cNvPicPr>
            <a:picLocks noChangeAspect="1"/>
          </p:cNvPicPr>
          <p:nvPr/>
        </p:nvPicPr>
        <p:blipFill rotWithShape="1">
          <a:blip r:embed="rId6">
            <a:extLst>
              <a:ext uri="{28A0092B-C50C-407E-A947-70E740481C1C}">
                <a14:useLocalDpi xmlns:a14="http://schemas.microsoft.com/office/drawing/2010/main" val="0"/>
              </a:ext>
            </a:extLst>
          </a:blip>
          <a:srcRect l="32724" r="30185" b="20923"/>
          <a:stretch/>
        </p:blipFill>
        <p:spPr>
          <a:xfrm>
            <a:off x="5992077" y="3141737"/>
            <a:ext cx="396461" cy="845254"/>
          </a:xfrm>
          <a:prstGeom prst="rect">
            <a:avLst/>
          </a:prstGeom>
        </p:spPr>
      </p:pic>
      <p:pic>
        <p:nvPicPr>
          <p:cNvPr id="28" name="Image 27">
            <a:extLst>
              <a:ext uri="{FF2B5EF4-FFF2-40B4-BE49-F238E27FC236}">
                <a16:creationId xmlns="" xmlns:a16="http://schemas.microsoft.com/office/drawing/2014/main" id="{56DB5443-FB08-19E4-2D69-0C9BDEEDED1D}"/>
              </a:ext>
            </a:extLst>
          </p:cNvPr>
          <p:cNvPicPr>
            <a:picLocks noChangeAspect="1"/>
          </p:cNvPicPr>
          <p:nvPr/>
        </p:nvPicPr>
        <p:blipFill rotWithShape="1">
          <a:blip r:embed="rId7">
            <a:extLst>
              <a:ext uri="{28A0092B-C50C-407E-A947-70E740481C1C}">
                <a14:useLocalDpi xmlns:a14="http://schemas.microsoft.com/office/drawing/2010/main" val="0"/>
              </a:ext>
            </a:extLst>
          </a:blip>
          <a:srcRect b="22087"/>
          <a:stretch/>
        </p:blipFill>
        <p:spPr>
          <a:xfrm>
            <a:off x="4978775" y="2350336"/>
            <a:ext cx="637806" cy="496934"/>
          </a:xfrm>
          <a:prstGeom prst="rect">
            <a:avLst/>
          </a:prstGeom>
        </p:spPr>
      </p:pic>
      <p:pic>
        <p:nvPicPr>
          <p:cNvPr id="29" name="Image 28">
            <a:extLst>
              <a:ext uri="{FF2B5EF4-FFF2-40B4-BE49-F238E27FC236}">
                <a16:creationId xmlns="" xmlns:a16="http://schemas.microsoft.com/office/drawing/2014/main" id="{92C27A89-E162-194E-9687-8C3166C7657D}"/>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0381095" flipH="1">
            <a:off x="4815178" y="1887329"/>
            <a:ext cx="438319" cy="682395"/>
          </a:xfrm>
          <a:prstGeom prst="rect">
            <a:avLst/>
          </a:prstGeom>
        </p:spPr>
      </p:pic>
      <p:pic>
        <p:nvPicPr>
          <p:cNvPr id="32" name="Image 31">
            <a:extLst>
              <a:ext uri="{FF2B5EF4-FFF2-40B4-BE49-F238E27FC236}">
                <a16:creationId xmlns="" xmlns:a16="http://schemas.microsoft.com/office/drawing/2014/main" id="{03F86FFC-708D-EA4A-A28D-7FC836C28769}"/>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0381095" flipH="1">
            <a:off x="5418239" y="2729246"/>
            <a:ext cx="514773" cy="801422"/>
          </a:xfrm>
          <a:prstGeom prst="rect">
            <a:avLst/>
          </a:prstGeom>
        </p:spPr>
      </p:pic>
      <p:pic>
        <p:nvPicPr>
          <p:cNvPr id="33" name="Image 32">
            <a:extLst>
              <a:ext uri="{FF2B5EF4-FFF2-40B4-BE49-F238E27FC236}">
                <a16:creationId xmlns="" xmlns:a16="http://schemas.microsoft.com/office/drawing/2014/main" id="{6DD045D7-7513-2375-EF28-14D015E68539}"/>
              </a:ext>
            </a:extLst>
          </p:cNvPr>
          <p:cNvPicPr>
            <a:picLocks noChangeAspect="1"/>
          </p:cNvPicPr>
          <p:nvPr/>
        </p:nvPicPr>
        <p:blipFill rotWithShape="1">
          <a:blip r:embed="rId4">
            <a:extLst>
              <a:ext uri="{28A0092B-C50C-407E-A947-70E740481C1C}">
                <a14:useLocalDpi xmlns:a14="http://schemas.microsoft.com/office/drawing/2010/main" val="0"/>
              </a:ext>
            </a:extLst>
          </a:blip>
          <a:srcRect l="22851" r="28501" b="24263"/>
          <a:stretch/>
        </p:blipFill>
        <p:spPr>
          <a:xfrm rot="11359389">
            <a:off x="2985107" y="2824016"/>
            <a:ext cx="514773" cy="801422"/>
          </a:xfrm>
          <a:prstGeom prst="rect">
            <a:avLst/>
          </a:prstGeom>
        </p:spPr>
      </p:pic>
      <p:pic>
        <p:nvPicPr>
          <p:cNvPr id="35" name="Image 34">
            <a:extLst>
              <a:ext uri="{FF2B5EF4-FFF2-40B4-BE49-F238E27FC236}">
                <a16:creationId xmlns="" xmlns:a16="http://schemas.microsoft.com/office/drawing/2014/main" id="{49A15651-764B-AAE1-C212-191AFAF4158E}"/>
              </a:ext>
            </a:extLst>
          </p:cNvPr>
          <p:cNvPicPr>
            <a:picLocks noChangeAspect="1"/>
          </p:cNvPicPr>
          <p:nvPr/>
        </p:nvPicPr>
        <p:blipFill rotWithShape="1">
          <a:blip r:embed="rId8">
            <a:extLst>
              <a:ext uri="{28A0092B-C50C-407E-A947-70E740481C1C}">
                <a14:useLocalDpi xmlns:a14="http://schemas.microsoft.com/office/drawing/2010/main" val="0"/>
              </a:ext>
            </a:extLst>
          </a:blip>
          <a:srcRect b="21699"/>
          <a:stretch/>
        </p:blipFill>
        <p:spPr>
          <a:xfrm>
            <a:off x="3123055" y="3788011"/>
            <a:ext cx="616283" cy="482558"/>
          </a:xfrm>
          <a:prstGeom prst="rect">
            <a:avLst/>
          </a:prstGeom>
        </p:spPr>
      </p:pic>
      <p:pic>
        <p:nvPicPr>
          <p:cNvPr id="37" name="Image 36">
            <a:extLst>
              <a:ext uri="{FF2B5EF4-FFF2-40B4-BE49-F238E27FC236}">
                <a16:creationId xmlns="" xmlns:a16="http://schemas.microsoft.com/office/drawing/2014/main" id="{E783799F-D5FE-801C-1154-E8A57297AD63}"/>
              </a:ext>
            </a:extLst>
          </p:cNvPr>
          <p:cNvPicPr>
            <a:picLocks noChangeAspect="1"/>
          </p:cNvPicPr>
          <p:nvPr/>
        </p:nvPicPr>
        <p:blipFill rotWithShape="1">
          <a:blip r:embed="rId9">
            <a:extLst>
              <a:ext uri="{28A0092B-C50C-407E-A947-70E740481C1C}">
                <a14:useLocalDpi xmlns:a14="http://schemas.microsoft.com/office/drawing/2010/main" val="0"/>
              </a:ext>
            </a:extLst>
          </a:blip>
          <a:srcRect b="14251"/>
          <a:stretch/>
        </p:blipFill>
        <p:spPr>
          <a:xfrm>
            <a:off x="6413100" y="3174233"/>
            <a:ext cx="985739" cy="845254"/>
          </a:xfrm>
          <a:prstGeom prst="rect">
            <a:avLst/>
          </a:prstGeom>
        </p:spPr>
      </p:pic>
      <p:pic>
        <p:nvPicPr>
          <p:cNvPr id="39" name="Image 38">
            <a:extLst>
              <a:ext uri="{FF2B5EF4-FFF2-40B4-BE49-F238E27FC236}">
                <a16:creationId xmlns="" xmlns:a16="http://schemas.microsoft.com/office/drawing/2014/main" id="{F518A196-EC70-977D-9812-66EAE8C9A98B}"/>
              </a:ext>
            </a:extLst>
          </p:cNvPr>
          <p:cNvPicPr>
            <a:picLocks noChangeAspect="1"/>
          </p:cNvPicPr>
          <p:nvPr/>
        </p:nvPicPr>
        <p:blipFill rotWithShape="1">
          <a:blip r:embed="rId10">
            <a:extLst>
              <a:ext uri="{28A0092B-C50C-407E-A947-70E740481C1C}">
                <a14:useLocalDpi xmlns:a14="http://schemas.microsoft.com/office/drawing/2010/main" val="0"/>
              </a:ext>
            </a:extLst>
          </a:blip>
          <a:srcRect b="13763"/>
          <a:stretch/>
        </p:blipFill>
        <p:spPr>
          <a:xfrm>
            <a:off x="2317026" y="3579665"/>
            <a:ext cx="878036" cy="757187"/>
          </a:xfrm>
          <a:prstGeom prst="rect">
            <a:avLst/>
          </a:prstGeom>
        </p:spPr>
      </p:pic>
      <p:sp>
        <p:nvSpPr>
          <p:cNvPr id="15" name="Rectangle 14">
            <a:extLst>
              <a:ext uri="{FF2B5EF4-FFF2-40B4-BE49-F238E27FC236}">
                <a16:creationId xmlns="" xmlns:a16="http://schemas.microsoft.com/office/drawing/2014/main" id="{F04EAF53-3750-5DC2-CB94-502BD914ECB8}"/>
              </a:ext>
            </a:extLst>
          </p:cNvPr>
          <p:cNvSpPr/>
          <p:nvPr/>
        </p:nvSpPr>
        <p:spPr>
          <a:xfrm>
            <a:off x="-44559" y="3125977"/>
            <a:ext cx="2374670" cy="1100301"/>
          </a:xfrm>
          <a:prstGeom prst="rect">
            <a:avLst/>
          </a:prstGeom>
          <a:solidFill>
            <a:srgbClr val="D9E8C3"/>
          </a:solidFill>
        </p:spPr>
        <p:txBody>
          <a:bodyPr wrap="square" lIns="68580" tIns="34290" rIns="68580" bIns="34290">
            <a:spAutoFit/>
          </a:bodyPr>
          <a:lstStyle/>
          <a:p>
            <a:pPr algn="ctr" defTabSz="685800">
              <a:defRPr/>
            </a:pPr>
            <a:r>
              <a:rPr lang="pt-BR" sz="1200" b="1" dirty="0" smtClean="0">
                <a:solidFill>
                  <a:srgbClr val="68B222"/>
                </a:solidFill>
                <a:latin typeface="Arial"/>
              </a:rPr>
              <a:t>Produto </a:t>
            </a:r>
            <a:r>
              <a:rPr lang="pt-BR" sz="1200" b="1" dirty="0">
                <a:solidFill>
                  <a:srgbClr val="68B222"/>
                </a:solidFill>
                <a:latin typeface="Arial"/>
              </a:rPr>
              <a:t>secundário</a:t>
            </a:r>
            <a:r>
              <a:rPr lang="pt-BR" sz="1100" dirty="0">
                <a:solidFill>
                  <a:prstClr val="black"/>
                </a:solidFill>
              </a:rPr>
              <a:t> não planejado derivado de um processo de fabricação ou reação química, não é o produto primário sendo produzido e é na maioria das vezes um produto indesejável.</a:t>
            </a:r>
            <a:endParaRPr lang="en-GB" sz="1100" dirty="0">
              <a:solidFill>
                <a:prstClr val="black"/>
              </a:solidFill>
              <a:latin typeface="Arial"/>
            </a:endParaRPr>
          </a:p>
        </p:txBody>
      </p:sp>
      <p:sp>
        <p:nvSpPr>
          <p:cNvPr id="9" name="ZoneTexte 8">
            <a:extLst>
              <a:ext uri="{FF2B5EF4-FFF2-40B4-BE49-F238E27FC236}">
                <a16:creationId xmlns="" xmlns:a16="http://schemas.microsoft.com/office/drawing/2014/main" id="{8B1BFCE7-8402-EE77-4D07-F852B55554BB}"/>
              </a:ext>
            </a:extLst>
          </p:cNvPr>
          <p:cNvSpPr txBox="1"/>
          <p:nvPr/>
        </p:nvSpPr>
        <p:spPr>
          <a:xfrm>
            <a:off x="0" y="1093116"/>
            <a:ext cx="9144000" cy="623248"/>
          </a:xfrm>
          <a:prstGeom prst="rect">
            <a:avLst/>
          </a:prstGeom>
          <a:solidFill>
            <a:srgbClr val="D9E8C3"/>
          </a:solidFill>
        </p:spPr>
        <p:txBody>
          <a:bodyPr wrap="square" lIns="68580" tIns="34290" rIns="68580" bIns="34290" rtlCol="0">
            <a:spAutoFit/>
          </a:bodyPr>
          <a:lstStyle/>
          <a:p>
            <a:pPr algn="ctr" defTabSz="685800">
              <a:defRPr/>
            </a:pPr>
            <a:r>
              <a:rPr lang="pt-BR" sz="1200" dirty="0" smtClean="0">
                <a:solidFill>
                  <a:prstClr val="black"/>
                </a:solidFill>
              </a:rPr>
              <a:t>Integra </a:t>
            </a:r>
            <a:r>
              <a:rPr lang="pt-BR" sz="1200" dirty="0">
                <a:solidFill>
                  <a:prstClr val="black"/>
                </a:solidFill>
              </a:rPr>
              <a:t>componentes e materiais descartados </a:t>
            </a:r>
            <a:r>
              <a:rPr lang="pt-BR" b="1" dirty="0">
                <a:solidFill>
                  <a:srgbClr val="68B022"/>
                </a:solidFill>
                <a:latin typeface="Arial"/>
              </a:rPr>
              <a:t>que não são mais necessários</a:t>
            </a:r>
            <a:r>
              <a:rPr lang="pt-BR" sz="1200" dirty="0">
                <a:solidFill>
                  <a:prstClr val="black"/>
                </a:solidFill>
              </a:rPr>
              <a:t> em uma nova gama de diversos produtos dentro de ciclos de malha aberta com </a:t>
            </a:r>
            <a:r>
              <a:rPr lang="pt-BR" b="1" dirty="0">
                <a:solidFill>
                  <a:srgbClr val="68B022"/>
                </a:solidFill>
                <a:latin typeface="Arial"/>
              </a:rPr>
              <a:t>valor </a:t>
            </a:r>
            <a:r>
              <a:rPr lang="pt-BR" b="1" dirty="0" smtClean="0">
                <a:solidFill>
                  <a:srgbClr val="68B022"/>
                </a:solidFill>
                <a:latin typeface="Arial"/>
              </a:rPr>
              <a:t>agregado.</a:t>
            </a:r>
            <a:endParaRPr lang="en-GB" b="1" dirty="0">
              <a:solidFill>
                <a:srgbClr val="68B022"/>
              </a:solidFill>
              <a:latin typeface="Arial"/>
            </a:endParaRPr>
          </a:p>
        </p:txBody>
      </p:sp>
      <p:sp>
        <p:nvSpPr>
          <p:cNvPr id="10" name="ZoneTexte 9">
            <a:extLst>
              <a:ext uri="{FF2B5EF4-FFF2-40B4-BE49-F238E27FC236}">
                <a16:creationId xmlns="" xmlns:a16="http://schemas.microsoft.com/office/drawing/2014/main" id="{D5E51165-7D8C-A08A-3057-11D67D99A784}"/>
              </a:ext>
            </a:extLst>
          </p:cNvPr>
          <p:cNvSpPr txBox="1"/>
          <p:nvPr/>
        </p:nvSpPr>
        <p:spPr>
          <a:xfrm>
            <a:off x="-2241976" y="777782"/>
            <a:ext cx="346435" cy="489581"/>
          </a:xfrm>
          <a:prstGeom prst="rect">
            <a:avLst/>
          </a:prstGeom>
          <a:noFill/>
        </p:spPr>
        <p:txBody>
          <a:bodyPr wrap="square" lIns="0" tIns="0" rIns="0" bIns="0" rtlCol="0">
            <a:noAutofit/>
          </a:bodyPr>
          <a:lstStyle/>
          <a:p>
            <a:r>
              <a:rPr lang="fr-FR" sz="8600">
                <a:solidFill>
                  <a:srgbClr val="68B022"/>
                </a:solidFill>
              </a:rPr>
              <a:t>‘</a:t>
            </a:r>
          </a:p>
        </p:txBody>
      </p:sp>
      <p:sp>
        <p:nvSpPr>
          <p:cNvPr id="12" name="ZoneTexte 11">
            <a:extLst>
              <a:ext uri="{FF2B5EF4-FFF2-40B4-BE49-F238E27FC236}">
                <a16:creationId xmlns="" xmlns:a16="http://schemas.microsoft.com/office/drawing/2014/main" id="{9F9C4DD8-485C-49BD-E12C-7BE4EBC5DD46}"/>
              </a:ext>
            </a:extLst>
          </p:cNvPr>
          <p:cNvSpPr txBox="1"/>
          <p:nvPr/>
        </p:nvSpPr>
        <p:spPr>
          <a:xfrm>
            <a:off x="2317026" y="4466512"/>
            <a:ext cx="6303837" cy="229517"/>
          </a:xfrm>
          <a:prstGeom prst="rect">
            <a:avLst/>
          </a:prstGeom>
          <a:noFill/>
        </p:spPr>
        <p:txBody>
          <a:bodyPr wrap="square" lIns="0" tIns="0" rIns="0" bIns="0" rtlCol="0">
            <a:noAutofit/>
          </a:bodyPr>
          <a:lstStyle/>
          <a:p>
            <a:r>
              <a:rPr lang="pt-BR" sz="1200" b="1" dirty="0" smtClean="0">
                <a:highlight>
                  <a:srgbClr val="D9E8C3"/>
                </a:highlight>
              </a:rPr>
              <a:t>Indústria Alimentícia: ajuda a reduzir o desperdício dos alimentos.</a:t>
            </a:r>
          </a:p>
          <a:p>
            <a:r>
              <a:rPr lang="pt-BR" sz="1200" b="1" dirty="0" smtClean="0">
                <a:highlight>
                  <a:srgbClr val="D9E8C3"/>
                </a:highlight>
              </a:rPr>
              <a:t>Subprodutos </a:t>
            </a:r>
            <a:r>
              <a:rPr lang="pt-BR" sz="1200" b="1" dirty="0">
                <a:highlight>
                  <a:srgbClr val="D9E8C3"/>
                </a:highlight>
              </a:rPr>
              <a:t>para cosméticos: valor agregado com compostos de interesse</a:t>
            </a:r>
            <a:endParaRPr lang="fr-FR" sz="1200" b="1" dirty="0">
              <a:highlight>
                <a:srgbClr val="D9E8C3"/>
              </a:highlight>
            </a:endParaRPr>
          </a:p>
        </p:txBody>
      </p:sp>
      <p:sp>
        <p:nvSpPr>
          <p:cNvPr id="16" name="ZoneTexte 15">
            <a:extLst>
              <a:ext uri="{FF2B5EF4-FFF2-40B4-BE49-F238E27FC236}">
                <a16:creationId xmlns="" xmlns:a16="http://schemas.microsoft.com/office/drawing/2014/main" id="{D2D2AFB7-D411-E3BC-B859-8C238946F585}"/>
              </a:ext>
            </a:extLst>
          </p:cNvPr>
          <p:cNvSpPr txBox="1"/>
          <p:nvPr/>
        </p:nvSpPr>
        <p:spPr>
          <a:xfrm>
            <a:off x="-41360" y="652478"/>
            <a:ext cx="346435" cy="489581"/>
          </a:xfrm>
          <a:prstGeom prst="rect">
            <a:avLst/>
          </a:prstGeom>
          <a:noFill/>
        </p:spPr>
        <p:txBody>
          <a:bodyPr wrap="square" lIns="0" tIns="0" rIns="0" bIns="0" rtlCol="0">
            <a:noAutofit/>
          </a:bodyPr>
          <a:lstStyle/>
          <a:p>
            <a:r>
              <a:rPr lang="fr-FR" sz="8600" dirty="0">
                <a:solidFill>
                  <a:srgbClr val="68B022"/>
                </a:solidFill>
              </a:rPr>
              <a:t>‘</a:t>
            </a:r>
          </a:p>
        </p:txBody>
      </p:sp>
      <p:sp>
        <p:nvSpPr>
          <p:cNvPr id="18" name="ZoneTexte 17">
            <a:extLst>
              <a:ext uri="{FF2B5EF4-FFF2-40B4-BE49-F238E27FC236}">
                <a16:creationId xmlns="" xmlns:a16="http://schemas.microsoft.com/office/drawing/2014/main" id="{1C864E93-BDDC-78EB-6BA8-3533FB6BAC55}"/>
              </a:ext>
            </a:extLst>
          </p:cNvPr>
          <p:cNvSpPr txBox="1"/>
          <p:nvPr/>
        </p:nvSpPr>
        <p:spPr>
          <a:xfrm>
            <a:off x="7065756" y="1389141"/>
            <a:ext cx="346435" cy="489581"/>
          </a:xfrm>
          <a:prstGeom prst="rect">
            <a:avLst/>
          </a:prstGeom>
          <a:noFill/>
        </p:spPr>
        <p:txBody>
          <a:bodyPr wrap="square" lIns="0" tIns="0" rIns="0" bIns="0" rtlCol="0">
            <a:noAutofit/>
          </a:bodyPr>
          <a:lstStyle/>
          <a:p>
            <a:r>
              <a:rPr lang="fr-FR" sz="8600" dirty="0">
                <a:solidFill>
                  <a:srgbClr val="68B022"/>
                </a:solidFill>
              </a:rPr>
              <a:t>’</a:t>
            </a:r>
          </a:p>
        </p:txBody>
      </p:sp>
      <p:pic>
        <p:nvPicPr>
          <p:cNvPr id="25" name="Image 24">
            <a:extLst>
              <a:ext uri="{FF2B5EF4-FFF2-40B4-BE49-F238E27FC236}">
                <a16:creationId xmlns="" xmlns:a16="http://schemas.microsoft.com/office/drawing/2014/main" id="{13BB029F-3C24-574A-BD94-72EC9A8B55C4}"/>
              </a:ext>
            </a:extLst>
          </p:cNvPr>
          <p:cNvPicPr>
            <a:picLocks noChangeAspect="1"/>
          </p:cNvPicPr>
          <p:nvPr/>
        </p:nvPicPr>
        <p:blipFill rotWithShape="1">
          <a:blip r:embed="rId11">
            <a:extLst>
              <a:ext uri="{28A0092B-C50C-407E-A947-70E740481C1C}">
                <a14:useLocalDpi xmlns:a14="http://schemas.microsoft.com/office/drawing/2010/main" val="0"/>
              </a:ext>
            </a:extLst>
          </a:blip>
          <a:srcRect t="9679" b="14324"/>
          <a:stretch/>
        </p:blipFill>
        <p:spPr>
          <a:xfrm flipH="1">
            <a:off x="1520467" y="4336852"/>
            <a:ext cx="809645" cy="615305"/>
          </a:xfrm>
          <a:prstGeom prst="rect">
            <a:avLst/>
          </a:prstGeom>
        </p:spPr>
      </p:pic>
      <p:pic>
        <p:nvPicPr>
          <p:cNvPr id="31" name="Image 30">
            <a:extLst>
              <a:ext uri="{FF2B5EF4-FFF2-40B4-BE49-F238E27FC236}">
                <a16:creationId xmlns="" xmlns:a16="http://schemas.microsoft.com/office/drawing/2014/main" id="{509126EF-0011-4901-A7DA-0C596DD99899}"/>
              </a:ext>
            </a:extLst>
          </p:cNvPr>
          <p:cNvPicPr>
            <a:picLocks noChangeAspect="1"/>
          </p:cNvPicPr>
          <p:nvPr/>
        </p:nvPicPr>
        <p:blipFill rotWithShape="1">
          <a:blip r:embed="rId12">
            <a:extLst>
              <a:ext uri="{28A0092B-C50C-407E-A947-70E740481C1C}">
                <a14:useLocalDpi xmlns:a14="http://schemas.microsoft.com/office/drawing/2010/main" val="0"/>
              </a:ext>
            </a:extLst>
          </a:blip>
          <a:srcRect b="15143"/>
          <a:stretch/>
        </p:blipFill>
        <p:spPr>
          <a:xfrm>
            <a:off x="4168806" y="1658154"/>
            <a:ext cx="786146" cy="667102"/>
          </a:xfrm>
          <a:prstGeom prst="rect">
            <a:avLst/>
          </a:prstGeom>
        </p:spPr>
      </p:pic>
      <p:sp>
        <p:nvSpPr>
          <p:cNvPr id="40" name="Rogner un rectangle à un seul coin 9"/>
          <p:cNvSpPr/>
          <p:nvPr/>
        </p:nvSpPr>
        <p:spPr>
          <a:xfrm>
            <a:off x="6019800" y="182880"/>
            <a:ext cx="1233170" cy="789078"/>
          </a:xfrm>
          <a:prstGeom prst="snip1Rect">
            <a:avLst>
              <a:gd name="adj" fmla="val 7898"/>
            </a:avLst>
          </a:prstGeom>
          <a:solidFill>
            <a:srgbClr val="F3E9E5">
              <a:alpha val="50196"/>
            </a:srgbClr>
          </a:solidFill>
          <a:ln>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DESPERDÍCIO ZERO</a:t>
            </a:r>
          </a:p>
        </p:txBody>
      </p:sp>
      <p:pic>
        <p:nvPicPr>
          <p:cNvPr id="41" name="Picture 2" descr="C:\Users\uinhv\Downloads\shutterstock_1435675721.jpg"/>
          <p:cNvPicPr>
            <a:picLocks noChangeAspect="1" noChangeArrowheads="1"/>
          </p:cNvPicPr>
          <p:nvPr/>
        </p:nvPicPr>
        <p:blipFill rotWithShape="1">
          <a:blip r:embed="rId13" cstate="print">
            <a:clrChange>
              <a:clrFrom>
                <a:srgbClr val="FFFFFF"/>
              </a:clrFrom>
              <a:clrTo>
                <a:srgbClr val="FFFFFF">
                  <a:alpha val="0"/>
                </a:srgbClr>
              </a:clrTo>
            </a:clrChange>
            <a:extLst>
              <a:ext uri="{BEBA8EAE-BF5A-486C-A8C5-ECC9F3942E4B}">
                <a14:imgProps xmlns:a14="http://schemas.microsoft.com/office/drawing/2010/main">
                  <a14:imgLayer r:embed="rId14">
                    <a14:imgEffect>
                      <a14:backgroundRemoval t="29666" b="47741" l="29260" r="47696">
                        <a14:foregroundMark x1="31626" y1="41425" x2="31403" y2="37082"/>
                        <a14:foregroundMark x1="40535" y1="45546" x2="42762" y2="43653"/>
                      </a14:backgroundRemoval>
                    </a14:imgEffect>
                    <a14:imgEffect>
                      <a14:brightnessContrast contrast="-20000"/>
                    </a14:imgEffect>
                  </a14:imgLayer>
                </a14:imgProps>
              </a:ext>
              <a:ext uri="{28A0092B-C50C-407E-A947-70E740481C1C}">
                <a14:useLocalDpi xmlns:a14="http://schemas.microsoft.com/office/drawing/2010/main"/>
              </a:ext>
            </a:extLst>
          </a:blip>
          <a:srcRect l="26955" t="27407" r="50000" b="50000"/>
          <a:stretch/>
        </p:blipFill>
        <p:spPr bwMode="auto">
          <a:xfrm>
            <a:off x="6830274" y="747481"/>
            <a:ext cx="457947" cy="4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65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1DE5907-B3CD-1788-ED00-EDEF4E07C711}"/>
              </a:ext>
            </a:extLst>
          </p:cNvPr>
          <p:cNvSpPr>
            <a:spLocks noGrp="1"/>
          </p:cNvSpPr>
          <p:nvPr>
            <p:ph type="title"/>
          </p:nvPr>
        </p:nvSpPr>
        <p:spPr>
          <a:xfrm>
            <a:off x="457199" y="495757"/>
            <a:ext cx="5808133" cy="165894"/>
          </a:xfrm>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Espace réservé du numéro de diapositive 2">
            <a:extLst>
              <a:ext uri="{FF2B5EF4-FFF2-40B4-BE49-F238E27FC236}">
                <a16:creationId xmlns="" xmlns:a16="http://schemas.microsoft.com/office/drawing/2014/main" id="{F9339DD2-5BB8-4712-83B1-1B884FCEF6BF}"/>
              </a:ext>
            </a:extLst>
          </p:cNvPr>
          <p:cNvSpPr>
            <a:spLocks noGrp="1"/>
          </p:cNvSpPr>
          <p:nvPr>
            <p:ph type="sldNum" sz="quarter" idx="12"/>
          </p:nvPr>
        </p:nvSpPr>
        <p:spPr>
          <a:xfrm>
            <a:off x="8100352" y="4681303"/>
            <a:ext cx="468577" cy="177799"/>
          </a:xfrm>
        </p:spPr>
        <p:txBody>
          <a:bodyPr/>
          <a:lstStyle/>
          <a:p>
            <a:fld id="{8AD48C63-78A6-4D64-B839-4870EFEB9C13}" type="slidenum">
              <a:rPr lang="en-US" smtClean="0">
                <a:solidFill>
                  <a:srgbClr val="878787"/>
                </a:solidFill>
              </a:rPr>
              <a:pPr/>
              <a:t>15</a:t>
            </a:fld>
            <a:endParaRPr lang="en-US">
              <a:solidFill>
                <a:srgbClr val="878787"/>
              </a:solidFill>
            </a:endParaRPr>
          </a:p>
        </p:txBody>
      </p:sp>
      <p:sp>
        <p:nvSpPr>
          <p:cNvPr id="4" name="Sous-titre 3">
            <a:extLst>
              <a:ext uri="{FF2B5EF4-FFF2-40B4-BE49-F238E27FC236}">
                <a16:creationId xmlns="" xmlns:a16="http://schemas.microsoft.com/office/drawing/2014/main" id="{CFD7E1C9-E2D5-FDA3-5CBB-9C763A8FE16D}"/>
              </a:ext>
            </a:extLst>
          </p:cNvPr>
          <p:cNvSpPr>
            <a:spLocks noGrp="1"/>
          </p:cNvSpPr>
          <p:nvPr>
            <p:ph type="subTitle" idx="1"/>
          </p:nvPr>
        </p:nvSpPr>
        <p:spPr>
          <a:xfrm>
            <a:off x="457202" y="692064"/>
            <a:ext cx="5808133" cy="288000"/>
          </a:xfrm>
          <a:noFill/>
          <a:ln>
            <a:noFill/>
          </a:ln>
        </p:spPr>
        <p:txBody>
          <a:bodyPr vert="horz" wrap="square" lIns="0" tIns="0" rIns="0" bIns="0" numCol="1" anchor="t" anchorCtr="0" compatLnSpc="1">
            <a:prstTxWarp prst="textNoShape">
              <a:avLst/>
            </a:prstTxWarp>
          </a:bodyPr>
          <a:lstStyle/>
          <a:p>
            <a:r>
              <a:rPr lang="fr-FR" dirty="0">
                <a:solidFill>
                  <a:srgbClr val="FF0066"/>
                </a:solidFill>
              </a:rPr>
              <a:t>Engajamento</a:t>
            </a:r>
          </a:p>
        </p:txBody>
      </p:sp>
      <p:sp>
        <p:nvSpPr>
          <p:cNvPr id="8" name="ZoneTexte 7">
            <a:extLst>
              <a:ext uri="{FF2B5EF4-FFF2-40B4-BE49-F238E27FC236}">
                <a16:creationId xmlns="" xmlns:a16="http://schemas.microsoft.com/office/drawing/2014/main" id="{C6FA7E56-8EA2-EC65-06EE-472238FCFC8D}"/>
              </a:ext>
            </a:extLst>
          </p:cNvPr>
          <p:cNvSpPr txBox="1"/>
          <p:nvPr/>
        </p:nvSpPr>
        <p:spPr>
          <a:xfrm>
            <a:off x="886312" y="1681079"/>
            <a:ext cx="6236232" cy="915635"/>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a:latin typeface="+mj-lt"/>
                <a:cs typeface="Times New Roman" panose="02020603050405020304" pitchFamily="18" charset="0"/>
              </a:rPr>
              <a:t>Serviços sociais básicos: saúde e saneamento entre a comunidade com práticas identificadas que afetam a saúde geral e o </a:t>
            </a:r>
            <a:r>
              <a:rPr lang="pt-BR" sz="1100" dirty="0" smtClean="0">
                <a:latin typeface="+mj-lt"/>
                <a:cs typeface="Times New Roman" panose="02020603050405020304" pitchFamily="18" charset="0"/>
              </a:rPr>
              <a:t>bem-estar.</a:t>
            </a:r>
          </a:p>
          <a:p>
            <a:pPr marL="214313" indent="-214313">
              <a:buClr>
                <a:srgbClr val="68B022"/>
              </a:buClr>
              <a:buFont typeface="Arial" panose="020B0604020202020204" pitchFamily="34" charset="0"/>
              <a:buChar char="→"/>
            </a:pPr>
            <a:r>
              <a:rPr lang="pt-BR" sz="1100" dirty="0" err="1" smtClean="0">
                <a:ea typeface="Times New Roman" panose="02020603050405020304" pitchFamily="18" charset="0"/>
                <a:cs typeface="Times New Roman" panose="02020603050405020304" pitchFamily="18" charset="0"/>
                <a:sym typeface="Wingdings" panose="05000000000000000000" pitchFamily="2" charset="2"/>
              </a:rPr>
              <a:t>Empoderamento</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 </a:t>
            </a:r>
            <a:r>
              <a:rPr lang="pt-BR" sz="1100" dirty="0">
                <a:ea typeface="Times New Roman" panose="02020603050405020304" pitchFamily="18" charset="0"/>
                <a:cs typeface="Times New Roman" panose="02020603050405020304" pitchFamily="18" charset="0"/>
                <a:sym typeface="Wingdings" panose="05000000000000000000" pitchFamily="2" charset="2"/>
              </a:rPr>
              <a:t>de jovens e mulheres na comunidade integrando o programa de aprimoramento de liderança em comunidades e </a:t>
            </a:r>
            <a:r>
              <a:rPr lang="pt-BR" sz="1100" dirty="0" smtClean="0">
                <a:ea typeface="Times New Roman" panose="02020603050405020304" pitchFamily="18" charset="0"/>
                <a:cs typeface="Times New Roman" panose="02020603050405020304" pitchFamily="18" charset="0"/>
                <a:sym typeface="Wingdings" panose="05000000000000000000" pitchFamily="2" charset="2"/>
              </a:rPr>
              <a:t>associações e criando novos empregos.</a:t>
            </a:r>
            <a:endParaRPr lang="pt-BR" sz="1100" dirty="0">
              <a:ea typeface="Times New Roman" panose="02020603050405020304" pitchFamily="18" charset="0"/>
              <a:cs typeface="Times New Roman" panose="02020603050405020304" pitchFamily="18" charset="0"/>
              <a:sym typeface="Wingdings" panose="05000000000000000000" pitchFamily="2" charset="2"/>
            </a:endParaRPr>
          </a:p>
          <a:p>
            <a:pPr marL="214313" indent="-214313">
              <a:buClr>
                <a:srgbClr val="68B022"/>
              </a:buClr>
              <a:buFont typeface="Arial" panose="020B0604020202020204" pitchFamily="34" charset="0"/>
              <a:buChar char="→"/>
            </a:pPr>
            <a:endParaRPr lang="fr-FR" sz="1100" dirty="0">
              <a:latin typeface="+mj-lt"/>
            </a:endParaRPr>
          </a:p>
        </p:txBody>
      </p:sp>
      <p:sp>
        <p:nvSpPr>
          <p:cNvPr id="5" name="Rectangle 4">
            <a:extLst>
              <a:ext uri="{FF2B5EF4-FFF2-40B4-BE49-F238E27FC236}">
                <a16:creationId xmlns="" xmlns:a16="http://schemas.microsoft.com/office/drawing/2014/main" id="{34494547-1030-E170-E856-C29DE3DAC0D3}"/>
              </a:ext>
            </a:extLst>
          </p:cNvPr>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7" name="Rectangle 6">
            <a:extLst>
              <a:ext uri="{FF2B5EF4-FFF2-40B4-BE49-F238E27FC236}">
                <a16:creationId xmlns="" xmlns:a16="http://schemas.microsoft.com/office/drawing/2014/main" id="{71438E0A-EB39-DF75-4150-FA616772B766}"/>
              </a:ext>
            </a:extLst>
          </p:cNvPr>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sp>
        <p:nvSpPr>
          <p:cNvPr id="9" name="ZoneTexte 8">
            <a:extLst>
              <a:ext uri="{FF2B5EF4-FFF2-40B4-BE49-F238E27FC236}">
                <a16:creationId xmlns="" xmlns:a16="http://schemas.microsoft.com/office/drawing/2014/main" id="{75C94887-501A-766F-47AB-49F1544A14DC}"/>
              </a:ext>
            </a:extLst>
          </p:cNvPr>
          <p:cNvSpPr txBox="1"/>
          <p:nvPr/>
        </p:nvSpPr>
        <p:spPr>
          <a:xfrm>
            <a:off x="868680" y="1424902"/>
            <a:ext cx="2942288" cy="235424"/>
          </a:xfrm>
          <a:prstGeom prst="rect">
            <a:avLst/>
          </a:prstGeom>
          <a:noFill/>
        </p:spPr>
        <p:txBody>
          <a:bodyPr wrap="square" lIns="0" tIns="0" rIns="0" bIns="0" rtlCol="0">
            <a:noAutofit/>
          </a:bodyPr>
          <a:lstStyle/>
          <a:p>
            <a:r>
              <a:rPr lang="fr-FR" sz="1500" b="1" dirty="0">
                <a:highlight>
                  <a:srgbClr val="D9E8C3"/>
                </a:highlight>
              </a:rPr>
              <a:t>Suporte social</a:t>
            </a:r>
          </a:p>
        </p:txBody>
      </p:sp>
      <p:sp>
        <p:nvSpPr>
          <p:cNvPr id="10" name="ZoneTexte 9">
            <a:extLst>
              <a:ext uri="{FF2B5EF4-FFF2-40B4-BE49-F238E27FC236}">
                <a16:creationId xmlns="" xmlns:a16="http://schemas.microsoft.com/office/drawing/2014/main" id="{CED74B66-3E0A-8380-3AAE-416625552331}"/>
              </a:ext>
            </a:extLst>
          </p:cNvPr>
          <p:cNvSpPr txBox="1"/>
          <p:nvPr/>
        </p:nvSpPr>
        <p:spPr>
          <a:xfrm>
            <a:off x="868680" y="2659665"/>
            <a:ext cx="2942288" cy="235424"/>
          </a:xfrm>
          <a:prstGeom prst="rect">
            <a:avLst/>
          </a:prstGeom>
          <a:noFill/>
        </p:spPr>
        <p:txBody>
          <a:bodyPr wrap="square" lIns="0" tIns="0" rIns="0" bIns="0" rtlCol="0">
            <a:noAutofit/>
          </a:bodyPr>
          <a:lstStyle/>
          <a:p>
            <a:r>
              <a:rPr lang="fr-FR" sz="1500" b="1" dirty="0" smtClean="0">
                <a:highlight>
                  <a:srgbClr val="D9E8C3"/>
                </a:highlight>
              </a:rPr>
              <a:t>Parceria </a:t>
            </a:r>
            <a:endParaRPr lang="fr-FR" sz="1500" b="1" dirty="0">
              <a:highlight>
                <a:srgbClr val="D9E8C3"/>
              </a:highlight>
            </a:endParaRPr>
          </a:p>
        </p:txBody>
      </p:sp>
      <p:sp>
        <p:nvSpPr>
          <p:cNvPr id="12" name="ZoneTexte 11">
            <a:extLst>
              <a:ext uri="{FF2B5EF4-FFF2-40B4-BE49-F238E27FC236}">
                <a16:creationId xmlns="" xmlns:a16="http://schemas.microsoft.com/office/drawing/2014/main" id="{E6CFAF6C-7C59-CF6A-2D1B-5BA6839A3CC4}"/>
              </a:ext>
            </a:extLst>
          </p:cNvPr>
          <p:cNvSpPr txBox="1"/>
          <p:nvPr/>
        </p:nvSpPr>
        <p:spPr>
          <a:xfrm>
            <a:off x="886312" y="2912131"/>
            <a:ext cx="6376637" cy="238527"/>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a:t>Parceria estreita com </a:t>
            </a:r>
            <a:r>
              <a:rPr lang="pt-BR" sz="1100" dirty="0" smtClean="0"/>
              <a:t>produtores locais especialistas no cultivo e processamento dos frutos.</a:t>
            </a:r>
            <a:endParaRPr lang="fr-FR" sz="1100" dirty="0"/>
          </a:p>
        </p:txBody>
      </p:sp>
      <p:sp>
        <p:nvSpPr>
          <p:cNvPr id="14" name="ZoneTexte 13">
            <a:extLst>
              <a:ext uri="{FF2B5EF4-FFF2-40B4-BE49-F238E27FC236}">
                <a16:creationId xmlns="" xmlns:a16="http://schemas.microsoft.com/office/drawing/2014/main" id="{0F6F5FAD-7225-CAE9-69A6-51BD7C55D026}"/>
              </a:ext>
            </a:extLst>
          </p:cNvPr>
          <p:cNvSpPr txBox="1"/>
          <p:nvPr/>
        </p:nvSpPr>
        <p:spPr>
          <a:xfrm>
            <a:off x="868680" y="3651135"/>
            <a:ext cx="6211053" cy="915635"/>
          </a:xfrm>
          <a:prstGeom prst="rect">
            <a:avLst/>
          </a:prstGeom>
          <a:noFill/>
        </p:spPr>
        <p:txBody>
          <a:bodyPr wrap="square" lIns="68580" tIns="34290" rIns="68580" bIns="34290">
            <a:spAutoFit/>
          </a:bodyPr>
          <a:lstStyle/>
          <a:p>
            <a:pPr marL="214313" indent="-214313">
              <a:buClr>
                <a:srgbClr val="68B022"/>
              </a:buClr>
              <a:buFont typeface="Arial" panose="020B0604020202020204" pitchFamily="34" charset="0"/>
              <a:buChar char="→"/>
            </a:pPr>
            <a:r>
              <a:rPr lang="pt-BR" sz="1100" dirty="0" smtClean="0"/>
              <a:t>Baseado </a:t>
            </a:r>
            <a:r>
              <a:rPr lang="pt-BR" sz="1100" dirty="0"/>
              <a:t>na colheita orgânica, sem desperdício, compostagem e enriquecimento natural do solo. Sem uso de pesticidas, herbicidas e sem fertilizantes </a:t>
            </a:r>
            <a:r>
              <a:rPr lang="pt-BR" sz="1100" dirty="0" smtClean="0"/>
              <a:t>químicos.</a:t>
            </a:r>
            <a:endParaRPr lang="pt-BR" sz="1100" dirty="0"/>
          </a:p>
          <a:p>
            <a:pPr marL="214313" indent="-214313">
              <a:buClr>
                <a:srgbClr val="68B022"/>
              </a:buClr>
              <a:buFont typeface="Arial" panose="020B0604020202020204" pitchFamily="34" charset="0"/>
              <a:buChar char="→"/>
            </a:pPr>
            <a:r>
              <a:rPr lang="pt-BR" sz="1100" dirty="0" smtClean="0"/>
              <a:t>Apoio </a:t>
            </a:r>
            <a:r>
              <a:rPr lang="pt-BR" sz="1100" dirty="0"/>
              <a:t>técnico dos fornecedores em matéria de boas práticas no manuseio, embalagem e conservantes.</a:t>
            </a:r>
          </a:p>
          <a:p>
            <a:pPr>
              <a:buClr>
                <a:srgbClr val="68B022"/>
              </a:buClr>
            </a:pPr>
            <a:endParaRPr lang="fr-FR" sz="1100" dirty="0"/>
          </a:p>
        </p:txBody>
      </p:sp>
      <p:sp>
        <p:nvSpPr>
          <p:cNvPr id="15" name="ZoneTexte 14">
            <a:extLst>
              <a:ext uri="{FF2B5EF4-FFF2-40B4-BE49-F238E27FC236}">
                <a16:creationId xmlns="" xmlns:a16="http://schemas.microsoft.com/office/drawing/2014/main" id="{4EF11C06-678C-043F-92AE-82EB8ECE2F91}"/>
              </a:ext>
            </a:extLst>
          </p:cNvPr>
          <p:cNvSpPr txBox="1"/>
          <p:nvPr/>
        </p:nvSpPr>
        <p:spPr>
          <a:xfrm>
            <a:off x="868680" y="3397978"/>
            <a:ext cx="2942288" cy="235424"/>
          </a:xfrm>
          <a:prstGeom prst="rect">
            <a:avLst/>
          </a:prstGeom>
          <a:noFill/>
        </p:spPr>
        <p:txBody>
          <a:bodyPr wrap="square" lIns="0" tIns="0" rIns="0" bIns="0" rtlCol="0">
            <a:noAutofit/>
          </a:bodyPr>
          <a:lstStyle/>
          <a:p>
            <a:r>
              <a:rPr lang="fr-FR" sz="1500" b="1" dirty="0" smtClean="0">
                <a:highlight>
                  <a:srgbClr val="D9E8C3"/>
                </a:highlight>
              </a:rPr>
              <a:t>Sustainable cultivation</a:t>
            </a:r>
            <a:endParaRPr lang="fr-FR" sz="1500" b="1" dirty="0">
              <a:highlight>
                <a:srgbClr val="D9E8C3"/>
              </a:highlight>
            </a:endParaRPr>
          </a:p>
        </p:txBody>
      </p:sp>
      <p:pic>
        <p:nvPicPr>
          <p:cNvPr id="19" name="Image 18">
            <a:extLst>
              <a:ext uri="{FF2B5EF4-FFF2-40B4-BE49-F238E27FC236}">
                <a16:creationId xmlns="" xmlns:a16="http://schemas.microsoft.com/office/drawing/2014/main" id="{AFF6BD6F-62FC-0F3B-947F-CD6F4A802EBE}"/>
              </a:ext>
            </a:extLst>
          </p:cNvPr>
          <p:cNvPicPr>
            <a:picLocks noChangeAspect="1"/>
          </p:cNvPicPr>
          <p:nvPr/>
        </p:nvPicPr>
        <p:blipFill rotWithShape="1">
          <a:blip r:embed="rId3">
            <a:extLst>
              <a:ext uri="{28A0092B-C50C-407E-A947-70E740481C1C}">
                <a14:useLocalDpi xmlns:a14="http://schemas.microsoft.com/office/drawing/2010/main" val="0"/>
              </a:ext>
            </a:extLst>
          </a:blip>
          <a:srcRect b="17301"/>
          <a:stretch/>
        </p:blipFill>
        <p:spPr>
          <a:xfrm>
            <a:off x="160351" y="1649302"/>
            <a:ext cx="753631" cy="623248"/>
          </a:xfrm>
          <a:prstGeom prst="rect">
            <a:avLst/>
          </a:prstGeom>
        </p:spPr>
      </p:pic>
      <p:pic>
        <p:nvPicPr>
          <p:cNvPr id="21" name="Image 20">
            <a:extLst>
              <a:ext uri="{FF2B5EF4-FFF2-40B4-BE49-F238E27FC236}">
                <a16:creationId xmlns="" xmlns:a16="http://schemas.microsoft.com/office/drawing/2014/main" id="{B4977871-C6F6-3886-A2F5-D5486E390791}"/>
              </a:ext>
            </a:extLst>
          </p:cNvPr>
          <p:cNvPicPr>
            <a:picLocks noChangeAspect="1"/>
          </p:cNvPicPr>
          <p:nvPr/>
        </p:nvPicPr>
        <p:blipFill rotWithShape="1">
          <a:blip r:embed="rId4">
            <a:extLst>
              <a:ext uri="{28A0092B-C50C-407E-A947-70E740481C1C}">
                <a14:useLocalDpi xmlns:a14="http://schemas.microsoft.com/office/drawing/2010/main" val="0"/>
              </a:ext>
            </a:extLst>
          </a:blip>
          <a:srcRect b="12856"/>
          <a:stretch/>
        </p:blipFill>
        <p:spPr>
          <a:xfrm>
            <a:off x="264356" y="2670697"/>
            <a:ext cx="545619" cy="475475"/>
          </a:xfrm>
          <a:prstGeom prst="rect">
            <a:avLst/>
          </a:prstGeom>
        </p:spPr>
      </p:pic>
      <p:pic>
        <p:nvPicPr>
          <p:cNvPr id="23" name="Image 22">
            <a:extLst>
              <a:ext uri="{FF2B5EF4-FFF2-40B4-BE49-F238E27FC236}">
                <a16:creationId xmlns="" xmlns:a16="http://schemas.microsoft.com/office/drawing/2014/main" id="{3C9D1059-8F00-4F7E-4237-0BFB298BB4C4}"/>
              </a:ext>
            </a:extLst>
          </p:cNvPr>
          <p:cNvPicPr>
            <a:picLocks noChangeAspect="1"/>
          </p:cNvPicPr>
          <p:nvPr/>
        </p:nvPicPr>
        <p:blipFill rotWithShape="1">
          <a:blip r:embed="rId5">
            <a:extLst>
              <a:ext uri="{28A0092B-C50C-407E-A947-70E740481C1C}">
                <a14:useLocalDpi xmlns:a14="http://schemas.microsoft.com/office/drawing/2010/main" val="0"/>
              </a:ext>
            </a:extLst>
          </a:blip>
          <a:srcRect b="11795"/>
          <a:stretch/>
        </p:blipFill>
        <p:spPr>
          <a:xfrm>
            <a:off x="172480" y="3528251"/>
            <a:ext cx="741502" cy="654044"/>
          </a:xfrm>
          <a:prstGeom prst="rect">
            <a:avLst/>
          </a:prstGeom>
        </p:spPr>
      </p:pic>
      <p:pic>
        <p:nvPicPr>
          <p:cNvPr id="11" name="Image 10" descr="Une image contenant ciel, herbe, extérieur, champ&#10;&#10;Description générée automatiquement">
            <a:extLst>
              <a:ext uri="{FF2B5EF4-FFF2-40B4-BE49-F238E27FC236}">
                <a16:creationId xmlns="" xmlns:a16="http://schemas.microsoft.com/office/drawing/2014/main" id="{680C89E8-DFED-A0A7-C932-2CA0F56D08BA}"/>
              </a:ext>
            </a:extLst>
          </p:cNvPr>
          <p:cNvPicPr>
            <a:picLocks noChangeAspect="1"/>
          </p:cNvPicPr>
          <p:nvPr/>
        </p:nvPicPr>
        <p:blipFill rotWithShape="1">
          <a:blip r:embed="rId6">
            <a:extLst>
              <a:ext uri="{28A0092B-C50C-407E-A947-70E740481C1C}">
                <a14:useLocalDpi xmlns:a14="http://schemas.microsoft.com/office/drawing/2010/main" val="0"/>
              </a:ext>
            </a:extLst>
          </a:blip>
          <a:srcRect r="28549"/>
          <a:stretch/>
        </p:blipFill>
        <p:spPr>
          <a:xfrm>
            <a:off x="7138086" y="1940210"/>
            <a:ext cx="2005915" cy="2105562"/>
          </a:xfrm>
          <a:prstGeom prst="rect">
            <a:avLst/>
          </a:prstGeom>
        </p:spPr>
      </p:pic>
      <p:sp>
        <p:nvSpPr>
          <p:cNvPr id="24" name="Rogner un rectangle à un seul coin 8"/>
          <p:cNvSpPr/>
          <p:nvPr/>
        </p:nvSpPr>
        <p:spPr>
          <a:xfrm>
            <a:off x="6027420" y="182880"/>
            <a:ext cx="1233170" cy="780173"/>
          </a:xfrm>
          <a:prstGeom prst="snip1Rect">
            <a:avLst>
              <a:gd name="adj" fmla="val 11639"/>
            </a:avLst>
          </a:prstGeom>
          <a:solidFill>
            <a:srgbClr val="F3E9E5">
              <a:alpha val="50196"/>
            </a:srgbClr>
          </a:solidFill>
          <a:ln>
            <a:solidFill>
              <a:srgbClr val="68B0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PARCERIA ENGAJADA</a:t>
            </a:r>
          </a:p>
        </p:txBody>
      </p:sp>
      <p:pic>
        <p:nvPicPr>
          <p:cNvPr id="25" name="Picture 3" descr="C:\Users\uinhv\Downloads\shutterstock_1027827586.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34198" t="15145" r="25303" b="30699"/>
          <a:stretch/>
        </p:blipFill>
        <p:spPr bwMode="auto">
          <a:xfrm>
            <a:off x="6919019" y="819711"/>
            <a:ext cx="321428" cy="32234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29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199" y="1375453"/>
            <a:ext cx="8196429" cy="3212540"/>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19" name="Rectangle 18"/>
          <p:cNvSpPr/>
          <p:nvPr/>
        </p:nvSpPr>
        <p:spPr>
          <a:xfrm>
            <a:off x="6329769" y="1806613"/>
            <a:ext cx="2598179" cy="2119824"/>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sp>
        <p:nvSpPr>
          <p:cNvPr id="2" name="Title 1"/>
          <p:cNvSpPr>
            <a:spLocks noGrp="1"/>
          </p:cNvSpPr>
          <p:nvPr>
            <p:ph type="title"/>
          </p:nvPr>
        </p:nvSpPr>
        <p:spPr>
          <a:noFill/>
          <a:ln>
            <a:noFill/>
          </a:ln>
        </p:spPr>
        <p:txBody>
          <a:bodyPr vert="horz" wrap="square" lIns="0" tIns="0" rIns="0" bIns="0" numCol="1" anchor="ctr" anchorCtr="0" compatLnSpc="1">
            <a:prstTxWarp prst="textNoShape">
              <a:avLst/>
            </a:prstTxWarp>
          </a:bodyPr>
          <a:lstStyle/>
          <a:p>
            <a:r>
              <a:rPr lang="de-DE" dirty="0" smtClean="0"/>
              <a:t>Foodflow</a:t>
            </a:r>
            <a:r>
              <a:rPr lang="en-US" baseline="30000" dirty="0">
                <a:solidFill>
                  <a:prstClr val="black"/>
                </a:solidFill>
              </a:rPr>
              <a:t> ®</a:t>
            </a:r>
            <a:endParaRPr lang="en-GB" dirty="0"/>
          </a:p>
        </p:txBody>
      </p:sp>
      <p:sp>
        <p:nvSpPr>
          <p:cNvPr id="3" name="Slide Number Placeholder 2"/>
          <p:cNvSpPr>
            <a:spLocks noGrp="1"/>
          </p:cNvSpPr>
          <p:nvPr>
            <p:ph type="sldNum" sz="quarter" idx="12"/>
          </p:nvPr>
        </p:nvSpPr>
        <p:spPr/>
        <p:txBody>
          <a:bodyPr/>
          <a:lstStyle/>
          <a:p>
            <a:fld id="{8AD48C63-78A6-4D64-B839-4870EFEB9C13}" type="slidenum">
              <a:rPr lang="en-GB" smtClean="0">
                <a:solidFill>
                  <a:srgbClr val="A8A09E"/>
                </a:solidFill>
              </a:rPr>
              <a:pPr/>
              <a:t>16</a:t>
            </a:fld>
            <a:endParaRPr lang="en-GB" dirty="0">
              <a:solidFill>
                <a:srgbClr val="A8A09E"/>
              </a:solidFill>
            </a:endParaRPr>
          </a:p>
        </p:txBody>
      </p:sp>
      <p:sp>
        <p:nvSpPr>
          <p:cNvPr id="4" name="Subtitle 3"/>
          <p:cNvSpPr>
            <a:spLocks noGrp="1"/>
          </p:cNvSpPr>
          <p:nvPr>
            <p:ph type="subTitle" idx="1"/>
          </p:nvPr>
        </p:nvSpPr>
        <p:spPr>
          <a:xfrm>
            <a:off x="457199" y="693901"/>
            <a:ext cx="5808133" cy="220063"/>
          </a:xfrm>
          <a:noFill/>
          <a:ln>
            <a:noFill/>
          </a:ln>
        </p:spPr>
        <p:txBody>
          <a:bodyPr vert="horz" wrap="square" lIns="0" tIns="0" rIns="0" bIns="0" numCol="1" anchor="t" anchorCtr="0" compatLnSpc="1">
            <a:prstTxWarp prst="textNoShape">
              <a:avLst/>
            </a:prstTxWarp>
          </a:bodyPr>
          <a:lstStyle/>
          <a:p>
            <a:r>
              <a:rPr lang="en-GB" dirty="0" err="1" smtClean="0">
                <a:solidFill>
                  <a:srgbClr val="FF0066"/>
                </a:solidFill>
              </a:rPr>
              <a:t>Aprimorando</a:t>
            </a:r>
            <a:r>
              <a:rPr lang="en-GB" dirty="0" smtClean="0">
                <a:solidFill>
                  <a:srgbClr val="FF0066"/>
                </a:solidFill>
              </a:rPr>
              <a:t> </a:t>
            </a:r>
            <a:r>
              <a:rPr lang="en-GB" dirty="0" err="1" smtClean="0">
                <a:solidFill>
                  <a:srgbClr val="FF0066"/>
                </a:solidFill>
              </a:rPr>
              <a:t>potencial</a:t>
            </a:r>
            <a:endParaRPr lang="en-GB" dirty="0">
              <a:solidFill>
                <a:srgbClr val="FF0066"/>
              </a:solidFill>
            </a:endParaRPr>
          </a:p>
        </p:txBody>
      </p:sp>
      <p:sp>
        <p:nvSpPr>
          <p:cNvPr id="7" name="Rectangle 6"/>
          <p:cNvSpPr/>
          <p:nvPr/>
        </p:nvSpPr>
        <p:spPr>
          <a:xfrm>
            <a:off x="194310" y="1165861"/>
            <a:ext cx="674370" cy="363474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6" name="Imag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42702" y="1916365"/>
            <a:ext cx="2606591" cy="2101049"/>
          </a:xfrm>
          <a:prstGeom prst="rect">
            <a:avLst/>
          </a:prstGeom>
        </p:spPr>
      </p:pic>
      <p:pic>
        <p:nvPicPr>
          <p:cNvPr id="20" name="Image 19"/>
          <p:cNvPicPr>
            <a:picLocks noChangeAspect="1"/>
          </p:cNvPicPr>
          <p:nvPr/>
        </p:nvPicPr>
        <p:blipFill rotWithShape="1">
          <a:blip r:embed="rId4" cstate="print">
            <a:extLst>
              <a:ext uri="{28A0092B-C50C-407E-A947-70E740481C1C}">
                <a14:useLocalDpi xmlns:a14="http://schemas.microsoft.com/office/drawing/2010/main"/>
              </a:ext>
            </a:extLst>
          </a:blip>
          <a:srcRect b="12699"/>
          <a:stretch/>
        </p:blipFill>
        <p:spPr>
          <a:xfrm>
            <a:off x="174344" y="3993613"/>
            <a:ext cx="629827" cy="549848"/>
          </a:xfrm>
          <a:prstGeom prst="rect">
            <a:avLst/>
          </a:prstGeom>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a:ext>
            </a:extLst>
          </a:blip>
          <a:srcRect b="13650"/>
          <a:stretch/>
        </p:blipFill>
        <p:spPr>
          <a:xfrm>
            <a:off x="263696" y="2618231"/>
            <a:ext cx="540475" cy="466696"/>
          </a:xfrm>
          <a:prstGeom prst="rect">
            <a:avLst/>
          </a:prstGeom>
        </p:spPr>
      </p:pic>
      <p:sp>
        <p:nvSpPr>
          <p:cNvPr id="23" name="Rectangle 22"/>
          <p:cNvSpPr/>
          <p:nvPr/>
        </p:nvSpPr>
        <p:spPr>
          <a:xfrm>
            <a:off x="868679" y="1455644"/>
            <a:ext cx="7784949" cy="330860"/>
          </a:xfrm>
          <a:prstGeom prst="rect">
            <a:avLst/>
          </a:prstGeom>
        </p:spPr>
        <p:txBody>
          <a:bodyPr wrap="square" lIns="68580" tIns="34290" rIns="68580" bIns="34290">
            <a:spAutoFit/>
          </a:bodyPr>
          <a:lstStyle/>
          <a:p>
            <a:r>
              <a:rPr lang="en-GB" sz="1700" b="1" dirty="0" smtClean="0">
                <a:solidFill>
                  <a:srgbClr val="68B222"/>
                </a:solidFill>
              </a:rPr>
              <a:t>A </a:t>
            </a:r>
            <a:r>
              <a:rPr lang="en-GB" sz="1700" b="1" dirty="0" err="1" smtClean="0">
                <a:solidFill>
                  <a:srgbClr val="68B222"/>
                </a:solidFill>
              </a:rPr>
              <a:t>indústria</a:t>
            </a:r>
            <a:r>
              <a:rPr lang="en-GB" sz="1700" b="1" dirty="0" smtClean="0">
                <a:solidFill>
                  <a:srgbClr val="68B222"/>
                </a:solidFill>
              </a:rPr>
              <a:t> </a:t>
            </a:r>
            <a:r>
              <a:rPr lang="en-GB" sz="1700" b="1" dirty="0" err="1" smtClean="0">
                <a:solidFill>
                  <a:srgbClr val="68B222"/>
                </a:solidFill>
              </a:rPr>
              <a:t>alimentícia</a:t>
            </a:r>
            <a:r>
              <a:rPr lang="en-GB" sz="1700" b="1" dirty="0" smtClean="0">
                <a:solidFill>
                  <a:srgbClr val="68B222"/>
                </a:solidFill>
              </a:rPr>
              <a:t> </a:t>
            </a:r>
            <a:r>
              <a:rPr lang="en-GB" sz="1700" b="1" dirty="0" err="1" smtClean="0">
                <a:solidFill>
                  <a:srgbClr val="68B222"/>
                </a:solidFill>
              </a:rPr>
              <a:t>produz</a:t>
            </a:r>
            <a:r>
              <a:rPr lang="en-GB" sz="1700" b="1" dirty="0" smtClean="0">
                <a:solidFill>
                  <a:srgbClr val="68B222"/>
                </a:solidFill>
              </a:rPr>
              <a:t> </a:t>
            </a:r>
            <a:r>
              <a:rPr lang="en-GB" sz="1700" b="1" dirty="0" err="1" smtClean="0">
                <a:solidFill>
                  <a:srgbClr val="68B222"/>
                </a:solidFill>
              </a:rPr>
              <a:t>muitas</a:t>
            </a:r>
            <a:r>
              <a:rPr lang="en-GB" sz="1700" b="1" dirty="0" smtClean="0">
                <a:solidFill>
                  <a:srgbClr val="68B222"/>
                </a:solidFill>
              </a:rPr>
              <a:t> sub </a:t>
            </a:r>
            <a:r>
              <a:rPr lang="en-GB" sz="1700" b="1" dirty="0" err="1" smtClean="0">
                <a:solidFill>
                  <a:srgbClr val="68B222"/>
                </a:solidFill>
              </a:rPr>
              <a:t>cadeias</a:t>
            </a:r>
            <a:r>
              <a:rPr lang="en-GB" sz="1700" b="1" dirty="0" smtClean="0">
                <a:solidFill>
                  <a:srgbClr val="68B222"/>
                </a:solidFill>
              </a:rPr>
              <a:t> </a:t>
            </a:r>
            <a:r>
              <a:rPr lang="en-GB" sz="1700" b="1" dirty="0" err="1" smtClean="0">
                <a:solidFill>
                  <a:srgbClr val="68B222"/>
                </a:solidFill>
              </a:rPr>
              <a:t>produtivas</a:t>
            </a:r>
            <a:endParaRPr lang="en-GB" sz="1700" b="1" dirty="0">
              <a:solidFill>
                <a:srgbClr val="68B222"/>
              </a:solidFill>
            </a:endParaRPr>
          </a:p>
        </p:txBody>
      </p:sp>
      <p:pic>
        <p:nvPicPr>
          <p:cNvPr id="24" name="Image 23"/>
          <p:cNvPicPr>
            <a:picLocks noChangeAspect="1"/>
          </p:cNvPicPr>
          <p:nvPr/>
        </p:nvPicPr>
        <p:blipFill rotWithShape="1">
          <a:blip r:embed="rId6" cstate="print">
            <a:extLst>
              <a:ext uri="{28A0092B-C50C-407E-A947-70E740481C1C}">
                <a14:useLocalDpi xmlns:a14="http://schemas.microsoft.com/office/drawing/2010/main"/>
              </a:ext>
            </a:extLst>
          </a:blip>
          <a:srcRect b="15396"/>
          <a:stretch/>
        </p:blipFill>
        <p:spPr>
          <a:xfrm>
            <a:off x="237863" y="3281653"/>
            <a:ext cx="591707" cy="500603"/>
          </a:xfrm>
          <a:prstGeom prst="rect">
            <a:avLst/>
          </a:prstGeom>
        </p:spPr>
      </p:pic>
      <p:pic>
        <p:nvPicPr>
          <p:cNvPr id="25" name="Image 24"/>
          <p:cNvPicPr>
            <a:picLocks noChangeAspect="1"/>
          </p:cNvPicPr>
          <p:nvPr/>
        </p:nvPicPr>
        <p:blipFill rotWithShape="1">
          <a:blip r:embed="rId7" cstate="print">
            <a:extLst>
              <a:ext uri="{28A0092B-C50C-407E-A947-70E740481C1C}">
                <a14:useLocalDpi xmlns:a14="http://schemas.microsoft.com/office/drawing/2010/main"/>
              </a:ext>
            </a:extLst>
          </a:blip>
          <a:srcRect l="21270" r="14921" b="13968"/>
          <a:stretch/>
        </p:blipFill>
        <p:spPr>
          <a:xfrm>
            <a:off x="357493" y="1909688"/>
            <a:ext cx="369059" cy="497587"/>
          </a:xfrm>
          <a:prstGeom prst="rect">
            <a:avLst/>
          </a:prstGeom>
        </p:spPr>
      </p:pic>
      <p:sp>
        <p:nvSpPr>
          <p:cNvPr id="26" name="Rectangle 25"/>
          <p:cNvSpPr/>
          <p:nvPr/>
        </p:nvSpPr>
        <p:spPr>
          <a:xfrm>
            <a:off x="868678" y="2008439"/>
            <a:ext cx="5736119" cy="238527"/>
          </a:xfrm>
          <a:prstGeom prst="rect">
            <a:avLst/>
          </a:prstGeom>
        </p:spPr>
        <p:txBody>
          <a:bodyPr wrap="square" lIns="68580" tIns="34290" rIns="68580" bIns="34290">
            <a:spAutoFit/>
          </a:bodyPr>
          <a:lstStyle/>
          <a:p>
            <a:r>
              <a:rPr lang="en-GB" sz="1100" dirty="0" err="1" smtClean="0">
                <a:solidFill>
                  <a:srgbClr val="000000"/>
                </a:solidFill>
                <a:latin typeface="Arial" panose="020B0604020202020204" pitchFamily="34" charset="0"/>
              </a:rPr>
              <a:t>Identificar</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parceiros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para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abastecer</a:t>
            </a:r>
            <a:r>
              <a:rPr lang="en-GB" sz="1100" dirty="0" smtClean="0">
                <a:solidFill>
                  <a:srgbClr val="000000"/>
                </a:solidFill>
                <a:latin typeface="Arial" panose="020B0604020202020204" pitchFamily="34" charset="0"/>
              </a:rPr>
              <a:t> a </a:t>
            </a:r>
            <a:r>
              <a:rPr lang="en-GB" sz="1100" dirty="0" err="1" smtClean="0">
                <a:solidFill>
                  <a:srgbClr val="000000"/>
                </a:solidFill>
                <a:latin typeface="Arial" panose="020B0604020202020204" pitchFamily="34" charset="0"/>
              </a:rPr>
              <a:t>indústria</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alimentícia</a:t>
            </a:r>
            <a:r>
              <a:rPr lang="en-GB" sz="1100" dirty="0" smtClean="0">
                <a:solidFill>
                  <a:srgbClr val="000000"/>
                </a:solidFill>
                <a:latin typeface="Arial" panose="020B0604020202020204" pitchFamily="34" charset="0"/>
              </a:rPr>
              <a:t>.</a:t>
            </a:r>
            <a:endParaRPr lang="en-GB" sz="1100" dirty="0">
              <a:solidFill>
                <a:srgbClr val="000000"/>
              </a:solidFill>
              <a:latin typeface="Arial" panose="020B0604020202020204" pitchFamily="34" charset="0"/>
            </a:endParaRPr>
          </a:p>
        </p:txBody>
      </p:sp>
      <p:sp>
        <p:nvSpPr>
          <p:cNvPr id="5" name="Rectangle 4"/>
          <p:cNvSpPr/>
          <p:nvPr/>
        </p:nvSpPr>
        <p:spPr>
          <a:xfrm>
            <a:off x="870607" y="3329335"/>
            <a:ext cx="6768571" cy="471924"/>
          </a:xfrm>
          <a:prstGeom prst="rect">
            <a:avLst/>
          </a:prstGeom>
        </p:spPr>
        <p:txBody>
          <a:bodyPr wrap="square" lIns="68580" tIns="34290" rIns="68580" bIns="34290">
            <a:spAutoFit/>
          </a:bodyPr>
          <a:lstStyle/>
          <a:p>
            <a:pPr>
              <a:spcAft>
                <a:spcPts val="450"/>
              </a:spcAft>
            </a:pPr>
            <a:r>
              <a:rPr lang="pt-BR" sz="1100" dirty="0" smtClean="0">
                <a:solidFill>
                  <a:srgbClr val="000000"/>
                </a:solidFill>
                <a:latin typeface="Arial" panose="020B0604020202020204" pitchFamily="34" charset="0"/>
              </a:rPr>
              <a:t>Empresa </a:t>
            </a:r>
            <a:r>
              <a:rPr lang="pt-BR" sz="1100" dirty="0">
                <a:solidFill>
                  <a:srgbClr val="000000"/>
                </a:solidFill>
                <a:latin typeface="Arial" panose="020B0604020202020204" pitchFamily="34" charset="0"/>
              </a:rPr>
              <a:t>familiar que passa de </a:t>
            </a:r>
            <a:r>
              <a:rPr lang="pt-BR" sz="1100" b="1" dirty="0">
                <a:solidFill>
                  <a:srgbClr val="68B222"/>
                </a:solidFill>
                <a:latin typeface="Arial" panose="020B0604020202020204" pitchFamily="34" charset="0"/>
              </a:rPr>
              <a:t>geração em </a:t>
            </a:r>
            <a:r>
              <a:rPr lang="pt-BR" sz="1100" b="1" dirty="0" smtClean="0">
                <a:solidFill>
                  <a:srgbClr val="68B222"/>
                </a:solidFill>
                <a:latin typeface="Arial" panose="020B0604020202020204" pitchFamily="34" charset="0"/>
              </a:rPr>
              <a:t>geração</a:t>
            </a:r>
            <a:endParaRPr lang="en-GB" sz="1100" b="1" dirty="0" smtClean="0">
              <a:solidFill>
                <a:srgbClr val="68B222"/>
              </a:solidFill>
              <a:latin typeface="Arial" panose="020B0604020202020204" pitchFamily="34" charset="0"/>
            </a:endParaRPr>
          </a:p>
          <a:p>
            <a:pPr marL="600075" lvl="1" indent="-257175">
              <a:spcAft>
                <a:spcPts val="450"/>
              </a:spcAft>
              <a:buClr>
                <a:srgbClr val="68B222"/>
              </a:buClr>
              <a:buFont typeface="Arial" panose="020B0604020202020204" pitchFamily="34" charset="0"/>
              <a:buChar char="►"/>
            </a:pPr>
            <a:r>
              <a:rPr lang="pt-BR" sz="1100" i="1" dirty="0" smtClean="0">
                <a:solidFill>
                  <a:srgbClr val="000000"/>
                </a:solidFill>
                <a:latin typeface="Arial" panose="020B0604020202020204" pitchFamily="34" charset="0"/>
              </a:rPr>
              <a:t>O habitat nativo é </a:t>
            </a:r>
            <a:r>
              <a:rPr lang="pt-BR" sz="1100" b="1" dirty="0" smtClean="0">
                <a:solidFill>
                  <a:srgbClr val="68B222"/>
                </a:solidFill>
                <a:latin typeface="Arial" panose="020B0604020202020204" pitchFamily="34" charset="0"/>
              </a:rPr>
              <a:t>RESPEITADO</a:t>
            </a:r>
            <a:r>
              <a:rPr lang="pt-BR" sz="1100" i="1" dirty="0" smtClean="0">
                <a:solidFill>
                  <a:srgbClr val="000000"/>
                </a:solidFill>
                <a:latin typeface="Arial" panose="020B0604020202020204" pitchFamily="34" charset="0"/>
              </a:rPr>
              <a:t> e mantido eles.</a:t>
            </a:r>
            <a:endParaRPr lang="en-GB" sz="1100" i="1" dirty="0">
              <a:solidFill>
                <a:srgbClr val="000000"/>
              </a:solidFill>
              <a:latin typeface="Arial" panose="020B0604020202020204" pitchFamily="34" charset="0"/>
            </a:endParaRPr>
          </a:p>
        </p:txBody>
      </p:sp>
      <p:sp>
        <p:nvSpPr>
          <p:cNvPr id="9" name="Rectangle 8"/>
          <p:cNvSpPr/>
          <p:nvPr/>
        </p:nvSpPr>
        <p:spPr>
          <a:xfrm>
            <a:off x="868679" y="2613003"/>
            <a:ext cx="5513424" cy="407804"/>
          </a:xfrm>
          <a:prstGeom prst="rect">
            <a:avLst/>
          </a:prstGeom>
        </p:spPr>
        <p:txBody>
          <a:bodyPr wrap="square" lIns="68580" tIns="34290" rIns="68580" bIns="34290">
            <a:spAutoFit/>
          </a:bodyPr>
          <a:lstStyle/>
          <a:p>
            <a:pPr>
              <a:spcAft>
                <a:spcPts val="450"/>
              </a:spcAft>
            </a:pPr>
            <a:r>
              <a:rPr lang="en-GB" sz="1100" dirty="0" err="1" smtClean="0">
                <a:solidFill>
                  <a:srgbClr val="000000"/>
                </a:solidFill>
                <a:latin typeface="Arial" panose="020B0604020202020204" pitchFamily="34" charset="0"/>
              </a:rPr>
              <a:t>Maximizando</a:t>
            </a:r>
            <a:r>
              <a:rPr lang="en-GB" sz="1100" dirty="0" smtClean="0">
                <a:solidFill>
                  <a:srgbClr val="000000"/>
                </a:solidFill>
                <a:latin typeface="Arial" panose="020B0604020202020204" pitchFamily="34" charset="0"/>
              </a:rPr>
              <a:t> o </a:t>
            </a:r>
            <a:r>
              <a:rPr lang="en-GB" sz="1100" dirty="0" err="1" smtClean="0">
                <a:solidFill>
                  <a:srgbClr val="000000"/>
                </a:solidFill>
                <a:latin typeface="Arial" panose="020B0604020202020204" pitchFamily="34" charset="0"/>
              </a:rPr>
              <a:t>poder</a:t>
            </a:r>
            <a:r>
              <a:rPr lang="en-GB" sz="1100" dirty="0" smtClean="0">
                <a:solidFill>
                  <a:srgbClr val="000000"/>
                </a:solidFill>
                <a:latin typeface="Arial" panose="020B0604020202020204" pitchFamily="34" charset="0"/>
              </a:rPr>
              <a:t> das </a:t>
            </a:r>
            <a:r>
              <a:rPr lang="en-GB" sz="1100" dirty="0" err="1" smtClean="0">
                <a:solidFill>
                  <a:srgbClr val="000000"/>
                </a:solidFill>
                <a:latin typeface="Arial" panose="020B0604020202020204" pitchFamily="34" charset="0"/>
              </a:rPr>
              <a:t>pessoas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famílias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sustentáveis</a:t>
            </a:r>
            <a:r>
              <a:rPr lang="en-GB" sz="1100" dirty="0" smtClean="0">
                <a:solidFill>
                  <a:srgbClr val="000000"/>
                </a:solidFill>
                <a:latin typeface="Arial" panose="020B0604020202020204" pitchFamily="34" charset="0"/>
              </a:rPr>
              <a:t>) vs. </a:t>
            </a:r>
            <a:r>
              <a:rPr lang="en-GB" sz="1100" dirty="0" err="1" smtClean="0">
                <a:solidFill>
                  <a:srgbClr val="000000"/>
                </a:solidFill>
                <a:latin typeface="Arial" panose="020B0604020202020204" pitchFamily="34" charset="0"/>
              </a:rPr>
              <a:t>Máquinas</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que</a:t>
            </a:r>
            <a:r>
              <a:rPr lang="en-GB" sz="1100" dirty="0" smtClean="0">
                <a:solidFill>
                  <a:srgbClr val="000000"/>
                </a:solidFill>
                <a:latin typeface="Arial" panose="020B0604020202020204" pitchFamily="34" charset="0"/>
              </a:rPr>
              <a:t> </a:t>
            </a:r>
            <a:r>
              <a:rPr lang="en-GB" sz="1100" dirty="0" err="1" smtClean="0">
                <a:solidFill>
                  <a:srgbClr val="000000"/>
                </a:solidFill>
                <a:latin typeface="Arial" panose="020B0604020202020204" pitchFamily="34" charset="0"/>
              </a:rPr>
              <a:t>impactam</a:t>
            </a:r>
            <a:r>
              <a:rPr lang="en-GB" sz="1100" dirty="0" smtClean="0">
                <a:solidFill>
                  <a:srgbClr val="000000"/>
                </a:solidFill>
                <a:latin typeface="Arial" panose="020B0604020202020204" pitchFamily="34" charset="0"/>
              </a:rPr>
              <a:t> a terra.</a:t>
            </a:r>
            <a:endParaRPr lang="en-GB" sz="1100" b="1" dirty="0">
              <a:solidFill>
                <a:srgbClr val="000000"/>
              </a:solidFill>
              <a:latin typeface="Arial" panose="020B0604020202020204" pitchFamily="34" charset="0"/>
            </a:endParaRPr>
          </a:p>
        </p:txBody>
      </p:sp>
      <p:sp>
        <p:nvSpPr>
          <p:cNvPr id="10" name="Rectangle 9"/>
          <p:cNvSpPr/>
          <p:nvPr/>
        </p:nvSpPr>
        <p:spPr>
          <a:xfrm>
            <a:off x="868679" y="4118495"/>
            <a:ext cx="6025939" cy="407804"/>
          </a:xfrm>
          <a:prstGeom prst="rect">
            <a:avLst/>
          </a:prstGeom>
        </p:spPr>
        <p:txBody>
          <a:bodyPr wrap="square" lIns="68580" tIns="34290" rIns="68580" bIns="34290">
            <a:spAutoFit/>
          </a:bodyPr>
          <a:lstStyle/>
          <a:p>
            <a:r>
              <a:rPr lang="pt-BR" sz="1100" b="1" dirty="0" smtClean="0">
                <a:solidFill>
                  <a:srgbClr val="68B222"/>
                </a:solidFill>
                <a:latin typeface="Arial" panose="020B0604020202020204" pitchFamily="34" charset="0"/>
              </a:rPr>
              <a:t>Identificar </a:t>
            </a:r>
            <a:r>
              <a:rPr lang="pt-BR" sz="1100" b="1" dirty="0">
                <a:solidFill>
                  <a:srgbClr val="68B222"/>
                </a:solidFill>
                <a:latin typeface="Arial" panose="020B0604020202020204" pitchFamily="34" charset="0"/>
              </a:rPr>
              <a:t>e valorizar os fluxos </a:t>
            </a:r>
            <a:r>
              <a:rPr lang="pt-BR" sz="1100" b="1" dirty="0" smtClean="0">
                <a:solidFill>
                  <a:srgbClr val="68B222"/>
                </a:solidFill>
                <a:latin typeface="Arial" panose="020B0604020202020204" pitchFamily="34" charset="0"/>
              </a:rPr>
              <a:t>secundários “</a:t>
            </a:r>
            <a:r>
              <a:rPr lang="pt-BR" sz="1100" b="1" dirty="0" err="1" smtClean="0">
                <a:solidFill>
                  <a:srgbClr val="68B222"/>
                </a:solidFill>
                <a:latin typeface="Arial" panose="020B0604020202020204" pitchFamily="34" charset="0"/>
              </a:rPr>
              <a:t>sidestreams</a:t>
            </a:r>
            <a:r>
              <a:rPr lang="pt-BR" sz="1100" b="1" dirty="0" smtClean="0">
                <a:solidFill>
                  <a:srgbClr val="68B222"/>
                </a:solidFill>
                <a:latin typeface="Arial" panose="020B0604020202020204" pitchFamily="34" charset="0"/>
              </a:rPr>
              <a:t>”</a:t>
            </a:r>
            <a:r>
              <a:rPr lang="pt-BR" sz="1100" dirty="0" smtClean="0">
                <a:solidFill>
                  <a:srgbClr val="000000"/>
                </a:solidFill>
                <a:latin typeface="Arial" panose="020B0604020202020204" pitchFamily="34" charset="0"/>
              </a:rPr>
              <a:t> </a:t>
            </a:r>
            <a:r>
              <a:rPr lang="pt-BR" sz="1100" dirty="0">
                <a:solidFill>
                  <a:srgbClr val="000000"/>
                </a:solidFill>
                <a:latin typeface="Arial" panose="020B0604020202020204" pitchFamily="34" charset="0"/>
              </a:rPr>
              <a:t>gerados pela produção de </a:t>
            </a:r>
            <a:r>
              <a:rPr lang="pt-BR" sz="1100" dirty="0" smtClean="0">
                <a:solidFill>
                  <a:srgbClr val="000000"/>
                </a:solidFill>
                <a:latin typeface="Arial" panose="020B0604020202020204" pitchFamily="34" charset="0"/>
              </a:rPr>
              <a:t>sucos e polpas.</a:t>
            </a:r>
            <a:endParaRPr lang="en-GB" sz="1100" dirty="0">
              <a:solidFill>
                <a:srgbClr val="000000"/>
              </a:solidFill>
              <a:latin typeface="Arial" panose="020B0604020202020204" pitchFamily="34" charset="0"/>
            </a:endParaRPr>
          </a:p>
        </p:txBody>
      </p:sp>
      <p:sp>
        <p:nvSpPr>
          <p:cNvPr id="18" name="Rogner un rectangle à un seul coin 8"/>
          <p:cNvSpPr/>
          <p:nvPr/>
        </p:nvSpPr>
        <p:spPr>
          <a:xfrm>
            <a:off x="6027420" y="182880"/>
            <a:ext cx="1213027" cy="780173"/>
          </a:xfrm>
          <a:prstGeom prst="snip1Rect">
            <a:avLst>
              <a:gd name="adj" fmla="val 7898"/>
            </a:avLst>
          </a:prstGeom>
          <a:solidFill>
            <a:srgbClr val="F3E9E5">
              <a:alpha val="50196"/>
            </a:srgbClr>
          </a:solidFill>
          <a:ln>
            <a:solidFill>
              <a:srgbClr val="68B02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007734"/>
                </a:solidFill>
              </a:rPr>
              <a:t>IMPACTO POSITIVO NA</a:t>
            </a:r>
          </a:p>
          <a:p>
            <a:pPr algn="ctr"/>
            <a:r>
              <a:rPr lang="fr-FR" sz="1100" dirty="0">
                <a:solidFill>
                  <a:srgbClr val="007734"/>
                </a:solidFill>
              </a:rPr>
              <a:t>TERRA</a:t>
            </a:r>
          </a:p>
        </p:txBody>
      </p:sp>
      <p:pic>
        <p:nvPicPr>
          <p:cNvPr id="21" name="Picture 2" descr="C:\Users\uinhv\Downloads\shutterstock_1179319306.jp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l="24485" t="22543" r="25803" b="30700"/>
          <a:stretch/>
        </p:blipFill>
        <p:spPr bwMode="auto">
          <a:xfrm>
            <a:off x="6882121" y="777185"/>
            <a:ext cx="395224" cy="37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74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p:txBody>
          <a:bodyPr/>
          <a:lstStyle/>
          <a:p>
            <a:r>
              <a:rPr lang="de-DE" dirty="0" smtClean="0"/>
              <a:t>Foodflow</a:t>
            </a:r>
            <a:r>
              <a:rPr lang="en-US" baseline="30000" dirty="0" smtClean="0">
                <a:solidFill>
                  <a:prstClr val="black"/>
                </a:solidFill>
              </a:rPr>
              <a:t>®</a:t>
            </a:r>
            <a:endParaRPr lang="fr-FR" dirty="0"/>
          </a:p>
        </p:txBody>
      </p:sp>
      <p:sp>
        <p:nvSpPr>
          <p:cNvPr id="35" name="Sous-titre 3"/>
          <p:cNvSpPr>
            <a:spLocks noGrp="1"/>
          </p:cNvSpPr>
          <p:nvPr>
            <p:ph type="subTitle" idx="1"/>
          </p:nvPr>
        </p:nvSpPr>
        <p:spPr>
          <a:xfrm>
            <a:off x="457201" y="693901"/>
            <a:ext cx="7914639" cy="220499"/>
          </a:xfrm>
          <a:noFill/>
          <a:ln>
            <a:noFill/>
          </a:ln>
        </p:spPr>
        <p:txBody>
          <a:bodyPr vert="horz" wrap="square" lIns="0" tIns="0" rIns="0" bIns="0" numCol="1" anchor="t" anchorCtr="0" compatLnSpc="1">
            <a:prstTxWarp prst="textNoShape">
              <a:avLst/>
            </a:prstTxWarp>
          </a:bodyPr>
          <a:lstStyle/>
          <a:p>
            <a:r>
              <a:rPr lang="fr-FR" dirty="0">
                <a:solidFill>
                  <a:srgbClr val="FF0066"/>
                </a:solidFill>
              </a:rPr>
              <a:t>Soluções da Future </a:t>
            </a:r>
            <a:r>
              <a:rPr lang="fr-FR" dirty="0" smtClean="0">
                <a:solidFill>
                  <a:srgbClr val="FF0066"/>
                </a:solidFill>
              </a:rPr>
              <a:t>Tech – Certificados Regulatórios</a:t>
            </a:r>
            <a:endParaRPr lang="fr-FR" dirty="0">
              <a:solidFill>
                <a:srgbClr val="FF0066"/>
              </a:solidFill>
            </a:endParaRPr>
          </a:p>
          <a:p>
            <a:endParaRPr lang="fr-FR" dirty="0">
              <a:solidFill>
                <a:srgbClr val="FF0066"/>
              </a:solidFill>
            </a:endParaRPr>
          </a:p>
        </p:txBody>
      </p:sp>
      <p:sp>
        <p:nvSpPr>
          <p:cNvPr id="2" name="Espace réservé du numéro de diapositive 1"/>
          <p:cNvSpPr>
            <a:spLocks noGrp="1"/>
          </p:cNvSpPr>
          <p:nvPr>
            <p:ph type="sldNum" sz="quarter" idx="12"/>
          </p:nvPr>
        </p:nvSpPr>
        <p:spPr/>
        <p:txBody>
          <a:bodyPr/>
          <a:lstStyle/>
          <a:p>
            <a:fld id="{33BBF0EA-312D-42F6-8AD4-6CEA31025EAE}" type="slidenum">
              <a:rPr lang="de-DE" altLang="fr-FR" smtClean="0"/>
              <a:pPr/>
              <a:t>17</a:t>
            </a:fld>
            <a:endParaRPr lang="de-DE" altLang="fr-FR" dirty="0"/>
          </a:p>
        </p:txBody>
      </p:sp>
      <p:sp>
        <p:nvSpPr>
          <p:cNvPr id="11" name="Rectangle 10"/>
          <p:cNvSpPr/>
          <p:nvPr/>
        </p:nvSpPr>
        <p:spPr>
          <a:xfrm>
            <a:off x="457202" y="1159497"/>
            <a:ext cx="5674659" cy="3450210"/>
          </a:xfrm>
          <a:prstGeom prst="rect">
            <a:avLst/>
          </a:prstGeom>
          <a:solidFill>
            <a:srgbClr val="F3E9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sp>
        <p:nvSpPr>
          <p:cNvPr id="13" name="Rectangle 12"/>
          <p:cNvSpPr/>
          <p:nvPr/>
        </p:nvSpPr>
        <p:spPr>
          <a:xfrm>
            <a:off x="457205" y="1204828"/>
            <a:ext cx="5674656" cy="941796"/>
          </a:xfrm>
          <a:prstGeom prst="rect">
            <a:avLst/>
          </a:prstGeom>
        </p:spPr>
        <p:txBody>
          <a:bodyPr wrap="square">
            <a:spAutoFit/>
          </a:bodyPr>
          <a:lstStyle/>
          <a:p>
            <a:pPr algn="ctr">
              <a:lnSpc>
                <a:spcPct val="120000"/>
              </a:lnSpc>
            </a:pPr>
            <a:r>
              <a:rPr lang="pt-BR" sz="1400" i="1" dirty="0">
                <a:latin typeface="Times New Roman" panose="02020603050405020304" pitchFamily="18" charset="0"/>
                <a:cs typeface="Times New Roman" panose="02020603050405020304" pitchFamily="18" charset="0"/>
              </a:rPr>
              <a:t>Desenvolvemos </a:t>
            </a:r>
            <a:r>
              <a:rPr lang="pt-BR" sz="1400" i="1" dirty="0" smtClean="0">
                <a:latin typeface="Times New Roman" panose="02020603050405020304" pitchFamily="18" charset="0"/>
                <a:cs typeface="Times New Roman" panose="02020603050405020304" pitchFamily="18" charset="0"/>
              </a:rPr>
              <a:t>uma</a:t>
            </a:r>
          </a:p>
          <a:p>
            <a:pPr algn="ctr">
              <a:lnSpc>
                <a:spcPct val="120000"/>
              </a:lnSpc>
            </a:pPr>
            <a:r>
              <a:rPr lang="pt-BR" sz="1400" i="1" dirty="0" smtClean="0">
                <a:latin typeface="Times New Roman" panose="02020603050405020304" pitchFamily="18" charset="0"/>
                <a:cs typeface="Times New Roman" panose="02020603050405020304" pitchFamily="18" charset="0"/>
              </a:rPr>
              <a:t>solução </a:t>
            </a:r>
            <a:r>
              <a:rPr lang="pt-BR" sz="1600" b="1" i="1" dirty="0" smtClean="0">
                <a:latin typeface="Times New Roman" panose="02020603050405020304" pitchFamily="18" charset="0"/>
                <a:cs typeface="Times New Roman" panose="02020603050405020304" pitchFamily="18" charset="0"/>
              </a:rPr>
              <a:t>única</a:t>
            </a:r>
            <a:r>
              <a:rPr lang="pt-BR" sz="1400" i="1" dirty="0" smtClean="0">
                <a:latin typeface="Times New Roman" panose="02020603050405020304" pitchFamily="18" charset="0"/>
                <a:cs typeface="Times New Roman" panose="02020603050405020304" pitchFamily="18" charset="0"/>
              </a:rPr>
              <a:t> </a:t>
            </a:r>
            <a:r>
              <a:rPr lang="pt-BR" sz="1400" i="1" dirty="0">
                <a:latin typeface="Times New Roman" panose="02020603050405020304" pitchFamily="18" charset="0"/>
                <a:cs typeface="Times New Roman" panose="02020603050405020304" pitchFamily="18" charset="0"/>
              </a:rPr>
              <a:t>e </a:t>
            </a:r>
            <a:r>
              <a:rPr lang="pt-BR" sz="1600" b="1" i="1" dirty="0">
                <a:latin typeface="Times New Roman" panose="02020603050405020304" pitchFamily="18" charset="0"/>
                <a:cs typeface="Times New Roman" panose="02020603050405020304" pitchFamily="18" charset="0"/>
              </a:rPr>
              <a:t>ecologicament</a:t>
            </a:r>
            <a:r>
              <a:rPr lang="pt-BR" sz="1600" i="1" dirty="0">
                <a:latin typeface="Times New Roman" panose="02020603050405020304" pitchFamily="18" charset="0"/>
                <a:cs typeface="Times New Roman" panose="02020603050405020304" pitchFamily="18" charset="0"/>
              </a:rPr>
              <a:t>e</a:t>
            </a:r>
            <a:r>
              <a:rPr lang="pt-BR" sz="1400" i="1" dirty="0">
                <a:latin typeface="Times New Roman" panose="02020603050405020304" pitchFamily="18" charset="0"/>
                <a:cs typeface="Times New Roman" panose="02020603050405020304" pitchFamily="18" charset="0"/>
              </a:rPr>
              <a:t> responsável </a:t>
            </a:r>
            <a:r>
              <a:rPr lang="pt-BR" sz="1400" i="1" dirty="0" smtClean="0">
                <a:latin typeface="Times New Roman" panose="02020603050405020304" pitchFamily="18" charset="0"/>
                <a:cs typeface="Times New Roman" panose="02020603050405020304" pitchFamily="18" charset="0"/>
              </a:rPr>
              <a:t>que </a:t>
            </a:r>
            <a:r>
              <a:rPr lang="pt-BR" sz="1200" i="1" dirty="0">
                <a:latin typeface="Times New Roman" panose="02020603050405020304" pitchFamily="18" charset="0"/>
                <a:cs typeface="Times New Roman" panose="02020603050405020304" pitchFamily="18" charset="0"/>
              </a:rPr>
              <a:t>contribui para </a:t>
            </a:r>
            <a:r>
              <a:rPr lang="pt-BR" sz="1400" b="1" i="1" dirty="0">
                <a:latin typeface="Times New Roman" panose="02020603050405020304" pitchFamily="18" charset="0"/>
                <a:cs typeface="Times New Roman" panose="02020603050405020304" pitchFamily="18" charset="0"/>
              </a:rPr>
              <a:t>redução do desperdício </a:t>
            </a:r>
            <a:r>
              <a:rPr lang="pt-BR" sz="1400" i="1" dirty="0" smtClean="0">
                <a:latin typeface="Times New Roman" panose="02020603050405020304" pitchFamily="18" charset="0"/>
                <a:cs typeface="Times New Roman" panose="02020603050405020304" pitchFamily="18" charset="0"/>
              </a:rPr>
              <a:t>e atribui </a:t>
            </a:r>
            <a:r>
              <a:rPr lang="pt-BR" sz="1600" b="1" i="1" dirty="0" smtClean="0">
                <a:latin typeface="Times New Roman" panose="02020603050405020304" pitchFamily="18" charset="0"/>
                <a:cs typeface="Times New Roman" panose="02020603050405020304" pitchFamily="18" charset="0"/>
              </a:rPr>
              <a:t>alto valor ao alimento:</a:t>
            </a:r>
            <a:endParaRPr lang="en-US" sz="1600" b="1" i="1" dirty="0">
              <a:latin typeface="Times New Roman" panose="02020603050405020304" pitchFamily="18" charset="0"/>
              <a:cs typeface="Times New Roman" panose="02020603050405020304" pitchFamily="18" charset="0"/>
            </a:endParaRPr>
          </a:p>
        </p:txBody>
      </p:sp>
      <p:graphicFrame>
        <p:nvGraphicFramePr>
          <p:cNvPr id="22" name="Tableau 21"/>
          <p:cNvGraphicFramePr>
            <a:graphicFrameLocks noGrp="1"/>
          </p:cNvGraphicFramePr>
          <p:nvPr>
            <p:extLst>
              <p:ext uri="{D42A27DB-BD31-4B8C-83A1-F6EECF244321}">
                <p14:modId xmlns:p14="http://schemas.microsoft.com/office/powerpoint/2010/main" val="1813465700"/>
              </p:ext>
            </p:extLst>
          </p:nvPr>
        </p:nvGraphicFramePr>
        <p:xfrm>
          <a:off x="123908" y="2329504"/>
          <a:ext cx="3535839" cy="2156928"/>
        </p:xfrm>
        <a:graphic>
          <a:graphicData uri="http://schemas.openxmlformats.org/drawingml/2006/table">
            <a:tbl>
              <a:tblPr>
                <a:tableStyleId>{5C22544A-7EE6-4342-B048-85BDC9FD1C3A}</a:tableStyleId>
              </a:tblPr>
              <a:tblGrid>
                <a:gridCol w="3535839"/>
              </a:tblGrid>
              <a:tr h="554631">
                <a:tc>
                  <a:txBody>
                    <a:bodyPr/>
                    <a:lstStyle/>
                    <a:p>
                      <a:pPr marL="87313" indent="0" algn="l" fontAlgn="b"/>
                      <a:r>
                        <a:rPr lang="fr-FR" sz="1400" b="1" u="none" strike="noStrike" dirty="0" smtClean="0">
                          <a:solidFill>
                            <a:schemeClr val="bg1"/>
                          </a:solidFill>
                          <a:effectLst/>
                        </a:rPr>
                        <a:t>1. </a:t>
                      </a:r>
                      <a:r>
                        <a:rPr lang="fr-FR" sz="1400" b="1" u="none" strike="noStrike" dirty="0" smtClean="0">
                          <a:solidFill>
                            <a:schemeClr val="tx1">
                              <a:lumMod val="75000"/>
                              <a:lumOff val="25000"/>
                            </a:schemeClr>
                          </a:solidFill>
                          <a:effectLst/>
                        </a:rPr>
                        <a:t>SUSTENTABILIDADE</a:t>
                      </a:r>
                      <a:br>
                        <a:rPr lang="fr-FR" sz="1400" b="1" u="none" strike="noStrike" dirty="0" smtClean="0">
                          <a:solidFill>
                            <a:schemeClr val="tx1">
                              <a:lumMod val="75000"/>
                              <a:lumOff val="25000"/>
                            </a:schemeClr>
                          </a:solidFill>
                          <a:effectLst/>
                        </a:rPr>
                      </a:br>
                      <a:r>
                        <a:rPr lang="fr-FR" sz="1400" b="1" u="none" strike="noStrike" dirty="0" smtClean="0">
                          <a:solidFill>
                            <a:schemeClr val="bg1"/>
                          </a:solidFill>
                          <a:effectLst/>
                        </a:rPr>
                        <a:t>    </a:t>
                      </a:r>
                      <a:r>
                        <a:rPr lang="pt-BR" sz="1100" b="0" u="none" strike="noStrike" kern="1200" baseline="0" dirty="0" smtClean="0">
                          <a:solidFill>
                            <a:schemeClr val="bg1"/>
                          </a:solidFill>
                          <a:effectLst/>
                          <a:latin typeface="+mn-lt"/>
                          <a:ea typeface="+mn-ea"/>
                          <a:cs typeface="+mn-cs"/>
                        </a:rPr>
                        <a:t>Impacto positivo nas pessoas e no meio ambiente</a:t>
                      </a:r>
                      <a:endParaRPr lang="fr-FR" sz="1100" b="0" i="0" u="none" strike="noStrike" dirty="0">
                        <a:solidFill>
                          <a:schemeClr val="bg1"/>
                        </a:solidFill>
                        <a:effectLst/>
                        <a:latin typeface="Arial"/>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B022"/>
                    </a:solidFill>
                  </a:tcPr>
                </a:tc>
              </a:tr>
              <a:tr h="545284">
                <a:tc>
                  <a:txBody>
                    <a:bodyPr/>
                    <a:lstStyle/>
                    <a:p>
                      <a:pPr marL="87313" indent="0" algn="l" fontAlgn="b"/>
                      <a:r>
                        <a:rPr lang="fr-FR" sz="1400" b="1" u="none" strike="noStrike" dirty="0" smtClean="0">
                          <a:solidFill>
                            <a:schemeClr val="bg1"/>
                          </a:solidFill>
                          <a:effectLst/>
                        </a:rPr>
                        <a:t>2. </a:t>
                      </a:r>
                      <a:r>
                        <a:rPr lang="fr-FR" sz="1400" b="1" u="none" strike="noStrike" dirty="0" smtClean="0">
                          <a:solidFill>
                            <a:schemeClr val="tx1">
                              <a:lumMod val="75000"/>
                              <a:lumOff val="25000"/>
                            </a:schemeClr>
                          </a:solidFill>
                          <a:effectLst/>
                        </a:rPr>
                        <a:t>TRANSPARÊNCIA</a:t>
                      </a:r>
                      <a:r>
                        <a:rPr lang="fr-FR" sz="1400" b="1" u="none" strike="noStrike" dirty="0" smtClean="0">
                          <a:solidFill>
                            <a:schemeClr val="bg1"/>
                          </a:solidFill>
                          <a:effectLst/>
                        </a:rPr>
                        <a:t/>
                      </a:r>
                      <a:br>
                        <a:rPr lang="fr-FR" sz="1400" b="1" u="none" strike="noStrike" dirty="0" smtClean="0">
                          <a:solidFill>
                            <a:schemeClr val="bg1"/>
                          </a:solidFill>
                          <a:effectLst/>
                        </a:rPr>
                      </a:br>
                      <a:r>
                        <a:rPr lang="fr-FR" sz="1400" b="1" u="none" strike="noStrike" dirty="0" smtClean="0">
                          <a:solidFill>
                            <a:schemeClr val="bg1"/>
                          </a:solidFill>
                          <a:effectLst/>
                        </a:rPr>
                        <a:t>    </a:t>
                      </a:r>
                      <a:r>
                        <a:rPr lang="fr-FR" sz="1200" b="0" u="none" strike="noStrike" dirty="0" smtClean="0">
                          <a:solidFill>
                            <a:schemeClr val="bg1"/>
                          </a:solidFill>
                          <a:effectLst/>
                        </a:rPr>
                        <a:t>No abastecimento</a:t>
                      </a:r>
                      <a:endParaRPr lang="fr-FR" sz="1200" b="0" i="0" u="none" strike="noStrike" dirty="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0D082"/>
                    </a:solidFill>
                  </a:tcPr>
                </a:tc>
              </a:tr>
              <a:tr h="536896">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u="none" strike="noStrike" dirty="0" smtClean="0">
                          <a:solidFill>
                            <a:schemeClr val="bg1"/>
                          </a:solidFill>
                          <a:effectLst/>
                        </a:rPr>
                        <a:t>3. </a:t>
                      </a:r>
                      <a:r>
                        <a:rPr lang="fr-FR" sz="1400" b="1" u="none" strike="noStrike" kern="1200" dirty="0" smtClean="0">
                          <a:solidFill>
                            <a:schemeClr val="tx1">
                              <a:lumMod val="75000"/>
                              <a:lumOff val="25000"/>
                            </a:schemeClr>
                          </a:solidFill>
                          <a:effectLst/>
                          <a:latin typeface="+mn-lt"/>
                          <a:ea typeface="+mn-ea"/>
                          <a:cs typeface="+mn-cs"/>
                        </a:rPr>
                        <a:t>RASTREABILIDADE</a:t>
                      </a:r>
                      <a:r>
                        <a:rPr lang="fr-FR" sz="1400" b="1" u="none" strike="noStrike" dirty="0" smtClean="0">
                          <a:solidFill>
                            <a:schemeClr val="tx1">
                              <a:lumMod val="75000"/>
                              <a:lumOff val="25000"/>
                            </a:schemeClr>
                          </a:solidFill>
                          <a:effectLst/>
                        </a:rPr>
                        <a:t/>
                      </a:r>
                      <a:br>
                        <a:rPr lang="fr-FR" sz="1400" b="1" u="none" strike="noStrike" dirty="0" smtClean="0">
                          <a:solidFill>
                            <a:schemeClr val="tx1">
                              <a:lumMod val="75000"/>
                              <a:lumOff val="25000"/>
                            </a:schemeClr>
                          </a:solidFill>
                          <a:effectLst/>
                        </a:rPr>
                      </a:br>
                      <a:r>
                        <a:rPr lang="fr-FR" sz="1200" b="0" i="0" u="none" strike="noStrike" dirty="0" smtClean="0">
                          <a:solidFill>
                            <a:schemeClr val="bg1"/>
                          </a:solidFill>
                          <a:effectLst/>
                          <a:latin typeface="+mn-lt"/>
                        </a:rPr>
                        <a:t>Valor</a:t>
                      </a:r>
                      <a:r>
                        <a:rPr lang="fr-FR" sz="1200" b="0" i="0" u="none" strike="noStrike" baseline="0" dirty="0" smtClean="0">
                          <a:solidFill>
                            <a:schemeClr val="bg1"/>
                          </a:solidFill>
                          <a:effectLst/>
                          <a:latin typeface="+mn-lt"/>
                        </a:rPr>
                        <a:t> para os alimentos</a:t>
                      </a:r>
                      <a:endParaRPr lang="fr-FR" sz="1200" b="0" i="0" u="none" strike="noStrike" dirty="0" smtClean="0">
                        <a:solidFill>
                          <a:schemeClr val="bg1"/>
                        </a:solidFill>
                        <a:effectLst/>
                        <a:latin typeface="+mn-lt"/>
                      </a:endParaRP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C04"/>
                    </a:solidFill>
                  </a:tcPr>
                </a:tc>
              </a:tr>
              <a:tr h="520117">
                <a:tc>
                  <a:txBody>
                    <a:bodyPr/>
                    <a:lstStyle/>
                    <a:p>
                      <a:pPr marL="271463" marR="0" indent="-184150" algn="l" defTabSz="914400" rtl="0" eaLnBrk="1" fontAlgn="b" latinLnBrk="0" hangingPunct="1">
                        <a:lnSpc>
                          <a:spcPct val="100000"/>
                        </a:lnSpc>
                        <a:spcBef>
                          <a:spcPts val="0"/>
                        </a:spcBef>
                        <a:spcAft>
                          <a:spcPts val="0"/>
                        </a:spcAft>
                        <a:buClrTx/>
                        <a:buSzTx/>
                        <a:buFontTx/>
                        <a:buNone/>
                        <a:tabLst/>
                        <a:defRPr/>
                      </a:pPr>
                      <a:r>
                        <a:rPr lang="fr-FR" sz="1400" b="1" i="0" u="none" strike="noStrike" dirty="0" smtClean="0">
                          <a:solidFill>
                            <a:schemeClr val="bg1"/>
                          </a:solidFill>
                          <a:effectLst/>
                          <a:latin typeface="+mn-lt"/>
                        </a:rPr>
                        <a:t>4. </a:t>
                      </a:r>
                      <a:r>
                        <a:rPr lang="fr-FR" sz="1400" b="1" u="none" strike="noStrike" dirty="0" smtClean="0">
                          <a:solidFill>
                            <a:schemeClr val="tx1">
                              <a:lumMod val="75000"/>
                              <a:lumOff val="25000"/>
                            </a:schemeClr>
                          </a:solidFill>
                          <a:effectLst/>
                        </a:rPr>
                        <a:t>CONFORMIDADE</a:t>
                      </a:r>
                      <a:endParaRPr lang="fr-FR" sz="1400" b="1" u="none" strike="noStrike" kern="1200" dirty="0" smtClean="0">
                        <a:solidFill>
                          <a:schemeClr val="tx1">
                            <a:lumMod val="75000"/>
                            <a:lumOff val="25000"/>
                          </a:schemeClr>
                        </a:solidFill>
                        <a:effectLst/>
                        <a:latin typeface="+mn-lt"/>
                        <a:ea typeface="+mn-ea"/>
                        <a:cs typeface="+mn-cs"/>
                      </a:endParaRPr>
                    </a:p>
                    <a:p>
                      <a:pPr marL="271463" marR="0" indent="-184150" algn="l" defTabSz="914400" rtl="0" eaLnBrk="1" fontAlgn="b" latinLnBrk="0" hangingPunct="1">
                        <a:lnSpc>
                          <a:spcPct val="100000"/>
                        </a:lnSpc>
                        <a:spcBef>
                          <a:spcPts val="0"/>
                        </a:spcBef>
                        <a:spcAft>
                          <a:spcPts val="0"/>
                        </a:spcAft>
                        <a:buClrTx/>
                        <a:buSzTx/>
                        <a:buFontTx/>
                        <a:buNone/>
                        <a:tabLst/>
                        <a:defRPr/>
                      </a:pPr>
                      <a:r>
                        <a:rPr lang="fr-FR" sz="1200" b="0" i="0" u="none" strike="noStrike" dirty="0" smtClean="0">
                          <a:solidFill>
                            <a:schemeClr val="bg1"/>
                          </a:solidFill>
                          <a:effectLst/>
                          <a:latin typeface="+mn-lt"/>
                        </a:rPr>
                        <a:t>    com vários organismos certificadores</a:t>
                      </a:r>
                    </a:p>
                  </a:txBody>
                  <a:tcPr marL="7620" marR="7620" marT="762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7A679"/>
                    </a:solidFill>
                  </a:tcPr>
                </a:tc>
              </a:tr>
            </a:tbl>
          </a:graphicData>
        </a:graphic>
      </p:graphicFrame>
      <p:sp>
        <p:nvSpPr>
          <p:cNvPr id="23" name="Triangle isocèle 22"/>
          <p:cNvSpPr/>
          <p:nvPr/>
        </p:nvSpPr>
        <p:spPr>
          <a:xfrm rot="5400000">
            <a:off x="2942307" y="3119623"/>
            <a:ext cx="2255520" cy="563880"/>
          </a:xfrm>
          <a:prstGeom prst="triangle">
            <a:avLst>
              <a:gd name="adj" fmla="val 49470"/>
            </a:avLst>
          </a:prstGeom>
          <a:solidFill>
            <a:srgbClr val="DFDBD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10" name="Tableau 9"/>
          <p:cNvGraphicFramePr>
            <a:graphicFrameLocks noGrp="1"/>
          </p:cNvGraphicFramePr>
          <p:nvPr>
            <p:extLst>
              <p:ext uri="{D42A27DB-BD31-4B8C-83A1-F6EECF244321}">
                <p14:modId xmlns:p14="http://schemas.microsoft.com/office/powerpoint/2010/main" val="1856654471"/>
              </p:ext>
            </p:extLst>
          </p:nvPr>
        </p:nvGraphicFramePr>
        <p:xfrm>
          <a:off x="4468484" y="2475307"/>
          <a:ext cx="3261408" cy="1813906"/>
        </p:xfrm>
        <a:graphic>
          <a:graphicData uri="http://schemas.openxmlformats.org/drawingml/2006/table">
            <a:tbl>
              <a:tblPr>
                <a:tableStyleId>{5C22544A-7EE6-4342-B048-85BDC9FD1C3A}</a:tableStyleId>
              </a:tblPr>
              <a:tblGrid>
                <a:gridCol w="812902"/>
                <a:gridCol w="2448506"/>
              </a:tblGrid>
              <a:tr h="368804">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c>
                  <a:txBody>
                    <a:bodyPr/>
                    <a:lstStyle/>
                    <a:p>
                      <a:pPr lvl="0" algn="l" fontAlgn="b"/>
                      <a:endParaRPr lang="fr-FR" sz="1200" b="1" u="none" strike="noStrike" kern="1200" dirty="0">
                        <a:solidFill>
                          <a:srgbClr val="68B022"/>
                        </a:solidFill>
                        <a:effectLst/>
                        <a:latin typeface="+mj-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28575" cap="flat" cmpd="sng" algn="ctr">
                      <a:solidFill>
                        <a:srgbClr val="68B02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CEAE5"/>
                    </a:solidFill>
                  </a:tcPr>
                </a:tc>
              </a:tr>
              <a:tr h="3614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196"/>
                      </a:schemeClr>
                    </a:solidFill>
                  </a:tcPr>
                </a:tc>
              </a:tr>
              <a:tr h="354071">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CEAE5"/>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CEAE5"/>
                    </a:solidFill>
                  </a:tcPr>
                </a:tc>
              </a:tr>
              <a:tr h="37075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50196"/>
                      </a:scheme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50196"/>
                      </a:schemeClr>
                    </a:solidFill>
                  </a:tcPr>
                </a:tc>
              </a:tr>
              <a:tr h="358837">
                <a:tc>
                  <a:txBody>
                    <a:bodyPr/>
                    <a:lstStyle/>
                    <a:p>
                      <a:pPr marL="87313" indent="0" algn="l" fontAlgn="b"/>
                      <a:endParaRPr lang="fr-FR" sz="1200" b="0" i="0" u="none" strike="noStrike" dirty="0">
                        <a:solidFill>
                          <a:schemeClr val="tx1"/>
                        </a:solidFill>
                        <a:effectLst/>
                        <a:latin typeface="+mj-lt"/>
                      </a:endParaRPr>
                    </a:p>
                  </a:txBody>
                  <a:tcPr marL="7620" marR="7620" marT="7620" marB="0" anchor="ctr">
                    <a:lnL w="28575" cap="flat" cmpd="sng" algn="ctr">
                      <a:solidFill>
                        <a:srgbClr val="68B022"/>
                      </a:solidFill>
                      <a:prstDash val="solid"/>
                      <a:round/>
                      <a:headEnd type="none" w="med" len="med"/>
                      <a:tailEnd type="none" w="med" len="med"/>
                    </a:lnL>
                    <a:lnR w="12700" cmpd="sng">
                      <a:noFill/>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c>
                  <a:txBody>
                    <a:bodyPr/>
                    <a:lstStyle/>
                    <a:p>
                      <a:pPr lvl="0" algn="l" fontAlgn="b"/>
                      <a:endParaRPr lang="fr-FR" sz="1200" b="1" kern="1200" dirty="0">
                        <a:solidFill>
                          <a:srgbClr val="68B022"/>
                        </a:solidFill>
                        <a:latin typeface="+mn-lt"/>
                        <a:ea typeface="+mn-ea"/>
                        <a:cs typeface="+mn-cs"/>
                      </a:endParaRPr>
                    </a:p>
                  </a:txBody>
                  <a:tcPr marL="72000" marR="7620" marT="7620" marB="0" anchor="ctr">
                    <a:lnL w="12700" cmpd="sng">
                      <a:noFill/>
                    </a:lnL>
                    <a:lnR w="28575" cap="flat" cmpd="sng" algn="ctr">
                      <a:solidFill>
                        <a:srgbClr val="68B022"/>
                      </a:solidFill>
                      <a:prstDash val="solid"/>
                      <a:round/>
                      <a:headEnd type="none" w="med" len="med"/>
                      <a:tailEnd type="none" w="med" len="med"/>
                    </a:lnR>
                    <a:lnT w="12700" cmpd="sng">
                      <a:noFill/>
                    </a:lnT>
                    <a:lnB w="28575" cap="flat" cmpd="sng" algn="ctr">
                      <a:solidFill>
                        <a:srgbClr val="68B022"/>
                      </a:solidFill>
                      <a:prstDash val="solid"/>
                      <a:round/>
                      <a:headEnd type="none" w="med" len="med"/>
                      <a:tailEnd type="none" w="med" len="med"/>
                    </a:lnB>
                    <a:lnTlToBr w="12700" cmpd="sng">
                      <a:noFill/>
                      <a:prstDash val="solid"/>
                    </a:lnTlToBr>
                    <a:lnBlToTr w="12700" cmpd="sng">
                      <a:noFill/>
                      <a:prstDash val="solid"/>
                    </a:lnBlToTr>
                    <a:solidFill>
                      <a:srgbClr val="F3E9E5">
                        <a:alpha val="50196"/>
                      </a:srgbClr>
                    </a:solidFill>
                  </a:tcPr>
                </a:tc>
              </a:tr>
            </a:tbl>
          </a:graphicData>
        </a:graphic>
      </p:graphicFrame>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742" y="2597819"/>
            <a:ext cx="2197470" cy="1607488"/>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478" y="2551435"/>
            <a:ext cx="811164" cy="457423"/>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958" y="3160864"/>
            <a:ext cx="765054" cy="546282"/>
          </a:xfrm>
          <a:prstGeom prst="rect">
            <a:avLst/>
          </a:prstGeom>
        </p:spPr>
      </p:pic>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455" y="3231334"/>
            <a:ext cx="914488" cy="499720"/>
          </a:xfrm>
          <a:prstGeom prst="rect">
            <a:avLst/>
          </a:prstGeom>
        </p:spPr>
      </p:pic>
      <p:pic>
        <p:nvPicPr>
          <p:cNvPr id="7" name="Imagem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484" y="3434005"/>
            <a:ext cx="635971" cy="476364"/>
          </a:xfrm>
          <a:prstGeom prst="rect">
            <a:avLst/>
          </a:prstGeom>
        </p:spPr>
      </p:pic>
      <p:pic>
        <p:nvPicPr>
          <p:cNvPr id="8" name="Imagem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692" y="2551435"/>
            <a:ext cx="758865" cy="509648"/>
          </a:xfrm>
          <a:prstGeom prst="rect">
            <a:avLst/>
          </a:prstGeom>
        </p:spPr>
      </p:pic>
      <p:pic>
        <p:nvPicPr>
          <p:cNvPr id="9" name="Imagem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3739" y="2884602"/>
            <a:ext cx="977960" cy="586776"/>
          </a:xfrm>
          <a:prstGeom prst="rect">
            <a:avLst/>
          </a:prstGeom>
        </p:spPr>
      </p:pic>
      <p:pic>
        <p:nvPicPr>
          <p:cNvPr id="12" name="Imagem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3383" y="3231334"/>
            <a:ext cx="586348" cy="766763"/>
          </a:xfrm>
          <a:prstGeom prst="rect">
            <a:avLst/>
          </a:prstGeom>
        </p:spPr>
      </p:pic>
    </p:spTree>
    <p:extLst>
      <p:ext uri="{BB962C8B-B14F-4D97-AF65-F5344CB8AC3E}">
        <p14:creationId xmlns:p14="http://schemas.microsoft.com/office/powerpoint/2010/main" val="1657265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201"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GB" dirty="0">
              <a:solidFill>
                <a:prstClr val="black"/>
              </a:solidFill>
            </a:endParaRPr>
          </a:p>
        </p:txBody>
      </p:sp>
      <p:sp>
        <p:nvSpPr>
          <p:cNvPr id="2" name="Titre 1"/>
          <p:cNvSpPr>
            <a:spLocks noGrp="1"/>
          </p:cNvSpPr>
          <p:nvPr>
            <p:ph type="title"/>
          </p:nvPr>
        </p:nvSpPr>
        <p:spPr/>
        <p:txBody>
          <a:bodyPr/>
          <a:lstStyle/>
          <a:p>
            <a:r>
              <a:rPr lang="en-GB" sz="2000" dirty="0" err="1"/>
              <a:t>Potencial</a:t>
            </a:r>
            <a:r>
              <a:rPr lang="en-GB" dirty="0"/>
              <a:t> </a:t>
            </a:r>
            <a:r>
              <a:rPr lang="en-GB" dirty="0" smtClean="0"/>
              <a:t>dos </a:t>
            </a:r>
            <a:r>
              <a:rPr lang="en-GB" dirty="0" err="1"/>
              <a:t>Alimentos</a:t>
            </a:r>
            <a:endParaRPr lang="en-GB" dirty="0"/>
          </a:p>
        </p:txBody>
      </p:sp>
      <p:sp>
        <p:nvSpPr>
          <p:cNvPr id="3" name="Espace réservé du numéro de diapositive 2"/>
          <p:cNvSpPr>
            <a:spLocks noGrp="1"/>
          </p:cNvSpPr>
          <p:nvPr>
            <p:ph type="sldNum" sz="quarter" idx="12"/>
          </p:nvPr>
        </p:nvSpPr>
        <p:spPr/>
        <p:txBody>
          <a:bodyPr/>
          <a:lstStyle/>
          <a:p>
            <a:fld id="{8AD48C63-78A6-4D64-B839-4870EFEB9C13}" type="slidenum">
              <a:rPr lang="en-GB" smtClean="0">
                <a:solidFill>
                  <a:srgbClr val="A8A09E"/>
                </a:solidFill>
              </a:rPr>
              <a:pPr/>
              <a:t>2</a:t>
            </a:fld>
            <a:endParaRPr lang="en-GB" dirty="0">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pt-BR" dirty="0">
                <a:solidFill>
                  <a:srgbClr val="FF0066"/>
                </a:solidFill>
              </a:rPr>
              <a:t>A biodiversidade é um imperativo</a:t>
            </a:r>
            <a:endParaRPr lang="en-GB" dirty="0">
              <a:solidFill>
                <a:srgbClr val="FF0066"/>
              </a:solidFill>
            </a:endParaRPr>
          </a:p>
        </p:txBody>
      </p:sp>
      <p:sp>
        <p:nvSpPr>
          <p:cNvPr id="14" name="Rectangle 13"/>
          <p:cNvSpPr/>
          <p:nvPr/>
        </p:nvSpPr>
        <p:spPr>
          <a:xfrm>
            <a:off x="333210" y="1162486"/>
            <a:ext cx="2352841" cy="204406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18" name="Image 17"/>
          <p:cNvPicPr>
            <a:picLocks noChangeAspect="1"/>
          </p:cNvPicPr>
          <p:nvPr/>
        </p:nvPicPr>
        <p:blipFill rotWithShape="1">
          <a:blip r:embed="rId3" cstate="screen">
            <a:extLst>
              <a:ext uri="{28A0092B-C50C-407E-A947-70E740481C1C}">
                <a14:useLocalDpi xmlns:a14="http://schemas.microsoft.com/office/drawing/2010/main"/>
              </a:ext>
            </a:extLst>
          </a:blip>
          <a:srcRect l="9057" r="7442" b="15825"/>
          <a:stretch/>
        </p:blipFill>
        <p:spPr>
          <a:xfrm>
            <a:off x="6812526" y="2585229"/>
            <a:ext cx="620134" cy="625136"/>
          </a:xfrm>
          <a:prstGeom prst="rect">
            <a:avLst/>
          </a:prstGeom>
        </p:spPr>
      </p:pic>
      <p:sp>
        <p:nvSpPr>
          <p:cNvPr id="19" name="ZoneTexte 18"/>
          <p:cNvSpPr txBox="1"/>
          <p:nvPr/>
        </p:nvSpPr>
        <p:spPr>
          <a:xfrm>
            <a:off x="6440721" y="1683454"/>
            <a:ext cx="2222825" cy="695018"/>
          </a:xfrm>
          <a:prstGeom prst="rect">
            <a:avLst/>
          </a:prstGeom>
          <a:noFill/>
        </p:spPr>
        <p:txBody>
          <a:bodyPr wrap="square" lIns="0" tIns="0" rIns="0" bIns="0" rtlCol="0">
            <a:noAutofit/>
          </a:bodyPr>
          <a:lstStyle/>
          <a:p>
            <a:r>
              <a:rPr lang="pt-BR" sz="1600" dirty="0"/>
              <a:t>A ineficiência alimentar deve ser otimizada.</a:t>
            </a:r>
            <a:endParaRPr lang="en-GB" sz="1600" dirty="0"/>
          </a:p>
        </p:txBody>
      </p:sp>
      <p:sp>
        <p:nvSpPr>
          <p:cNvPr id="21" name="ZoneTexte 20"/>
          <p:cNvSpPr txBox="1"/>
          <p:nvPr/>
        </p:nvSpPr>
        <p:spPr>
          <a:xfrm>
            <a:off x="405805" y="1162486"/>
            <a:ext cx="2280246" cy="262420"/>
          </a:xfrm>
          <a:prstGeom prst="rect">
            <a:avLst/>
          </a:prstGeom>
          <a:noFill/>
        </p:spPr>
        <p:txBody>
          <a:bodyPr wrap="square" lIns="0" tIns="0" rIns="0" bIns="0" rtlCol="0">
            <a:noAutofit/>
          </a:bodyPr>
          <a:lstStyle/>
          <a:p>
            <a:r>
              <a:rPr lang="en-GB" sz="1100" b="1" cap="small" dirty="0" err="1" smtClean="0"/>
              <a:t>Composi</a:t>
            </a:r>
            <a:r>
              <a:rPr lang="pt-BR" sz="1100" b="1" cap="small" dirty="0" err="1" smtClean="0"/>
              <a:t>ção</a:t>
            </a:r>
            <a:r>
              <a:rPr lang="pt-BR" sz="1100" b="1" cap="small" dirty="0" smtClean="0"/>
              <a:t> Global de Resíduos</a:t>
            </a:r>
            <a:endParaRPr lang="en-GB" sz="1100" b="1" cap="small" dirty="0"/>
          </a:p>
        </p:txBody>
      </p:sp>
      <p:sp>
        <p:nvSpPr>
          <p:cNvPr id="23" name="ZoneTexte 22"/>
          <p:cNvSpPr txBox="1"/>
          <p:nvPr/>
        </p:nvSpPr>
        <p:spPr>
          <a:xfrm>
            <a:off x="6441663" y="3441482"/>
            <a:ext cx="2213007" cy="602825"/>
          </a:xfrm>
          <a:prstGeom prst="rect">
            <a:avLst/>
          </a:prstGeom>
          <a:noFill/>
        </p:spPr>
        <p:txBody>
          <a:bodyPr wrap="square" lIns="0" tIns="0" rIns="0" bIns="0" rtlCol="0">
            <a:noAutofit/>
          </a:bodyPr>
          <a:lstStyle/>
          <a:p>
            <a:r>
              <a:rPr lang="pt-BR" dirty="0" smtClean="0"/>
              <a:t>Encontrar </a:t>
            </a:r>
            <a:r>
              <a:rPr lang="pt-BR" dirty="0"/>
              <a:t>novas alternativas para evitar o esgotamento dos recursos.</a:t>
            </a:r>
            <a:endParaRPr lang="en-GB" dirty="0"/>
          </a:p>
        </p:txBody>
      </p:sp>
      <p:sp>
        <p:nvSpPr>
          <p:cNvPr id="28" name="Rectangle 27"/>
          <p:cNvSpPr/>
          <p:nvPr/>
        </p:nvSpPr>
        <p:spPr>
          <a:xfrm>
            <a:off x="5493330" y="-550334"/>
            <a:ext cx="811969" cy="6217920"/>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p>
        </p:txBody>
      </p:sp>
      <p:pic>
        <p:nvPicPr>
          <p:cNvPr id="16" name="Image 15"/>
          <p:cNvPicPr>
            <a:picLocks noChangeAspect="1"/>
          </p:cNvPicPr>
          <p:nvPr/>
        </p:nvPicPr>
        <p:blipFill rotWithShape="1">
          <a:blip r:embed="rId4" cstate="screen">
            <a:extLst>
              <a:ext uri="{28A0092B-C50C-407E-A947-70E740481C1C}">
                <a14:useLocalDpi xmlns:a14="http://schemas.microsoft.com/office/drawing/2010/main"/>
              </a:ext>
            </a:extLst>
          </a:blip>
          <a:srcRect l="11270" t="6032" r="12857" b="21428"/>
          <a:stretch/>
        </p:blipFill>
        <p:spPr>
          <a:xfrm>
            <a:off x="5507961" y="2465593"/>
            <a:ext cx="782707" cy="748320"/>
          </a:xfrm>
          <a:prstGeom prst="rect">
            <a:avLst/>
          </a:prstGeom>
        </p:spPr>
      </p:pic>
      <p:sp>
        <p:nvSpPr>
          <p:cNvPr id="29" name="Rectangle 28"/>
          <p:cNvSpPr/>
          <p:nvPr/>
        </p:nvSpPr>
        <p:spPr>
          <a:xfrm>
            <a:off x="341821" y="3512814"/>
            <a:ext cx="4321620" cy="97783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dirty="0"/>
          </a:p>
        </p:txBody>
      </p:sp>
      <p:pic>
        <p:nvPicPr>
          <p:cNvPr id="30" name="Image 29"/>
          <p:cNvPicPr>
            <a:picLocks noChangeAspect="1"/>
          </p:cNvPicPr>
          <p:nvPr/>
        </p:nvPicPr>
        <p:blipFill rotWithShape="1">
          <a:blip r:embed="rId5" cstate="screen">
            <a:extLst>
              <a:ext uri="{28A0092B-C50C-407E-A947-70E740481C1C}">
                <a14:useLocalDpi xmlns:a14="http://schemas.microsoft.com/office/drawing/2010/main"/>
              </a:ext>
            </a:extLst>
          </a:blip>
          <a:srcRect b="16000"/>
          <a:stretch/>
        </p:blipFill>
        <p:spPr>
          <a:xfrm>
            <a:off x="7531890" y="2617819"/>
            <a:ext cx="700868" cy="588728"/>
          </a:xfrm>
          <a:prstGeom prst="rect">
            <a:avLst/>
          </a:prstGeom>
        </p:spPr>
      </p:pic>
      <p:pic>
        <p:nvPicPr>
          <p:cNvPr id="24" name="Image 2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49375" y="1358419"/>
            <a:ext cx="2333625" cy="2039078"/>
          </a:xfrm>
          <a:prstGeom prst="rect">
            <a:avLst/>
          </a:prstGeom>
        </p:spPr>
      </p:pic>
      <p:cxnSp>
        <p:nvCxnSpPr>
          <p:cNvPr id="25" name="Connecteur droit 24"/>
          <p:cNvCxnSpPr/>
          <p:nvPr/>
        </p:nvCxnSpPr>
        <p:spPr>
          <a:xfrm>
            <a:off x="2987972" y="1499390"/>
            <a:ext cx="0" cy="864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375" y="3724232"/>
            <a:ext cx="4641750" cy="854080"/>
          </a:xfrm>
          <a:prstGeom prst="rect">
            <a:avLst/>
          </a:prstGeom>
          <a:solidFill>
            <a:schemeClr val="bg1"/>
          </a:solidFill>
          <a:ln>
            <a:solidFill>
              <a:srgbClr val="68B222"/>
            </a:solidFill>
          </a:ln>
        </p:spPr>
        <p:txBody>
          <a:bodyPr wrap="square" lIns="68580" tIns="34290" rIns="68580" bIns="34290">
            <a:spAutoFit/>
          </a:bodyPr>
          <a:lstStyle/>
          <a:p>
            <a:r>
              <a:rPr lang="en-GB" sz="1200" dirty="0" smtClean="0"/>
              <a:t>O </a:t>
            </a:r>
            <a:r>
              <a:rPr lang="en-GB" sz="1200" dirty="0" err="1" smtClean="0"/>
              <a:t>mundo</a:t>
            </a:r>
            <a:r>
              <a:rPr lang="en-GB" sz="1200" dirty="0" smtClean="0"/>
              <a:t> tem </a:t>
            </a:r>
            <a:r>
              <a:rPr lang="en-GB" sz="1200" dirty="0" err="1" smtClean="0"/>
              <a:t>mais</a:t>
            </a:r>
            <a:r>
              <a:rPr lang="en-GB" sz="1200" dirty="0" smtClean="0"/>
              <a:t> de </a:t>
            </a:r>
            <a:r>
              <a:rPr lang="en-GB" b="1" dirty="0" smtClean="0">
                <a:solidFill>
                  <a:srgbClr val="68B222"/>
                </a:solidFill>
              </a:rPr>
              <a:t>20,000</a:t>
            </a:r>
            <a:r>
              <a:rPr lang="en-GB" dirty="0" smtClean="0"/>
              <a:t> </a:t>
            </a:r>
            <a:r>
              <a:rPr lang="en-GB" sz="1200" dirty="0" err="1" smtClean="0"/>
              <a:t>plantas</a:t>
            </a:r>
            <a:r>
              <a:rPr lang="en-GB" sz="1200" dirty="0" smtClean="0"/>
              <a:t> </a:t>
            </a:r>
            <a:r>
              <a:rPr lang="en-GB" sz="1200" dirty="0" err="1"/>
              <a:t>comestíveis</a:t>
            </a:r>
            <a:r>
              <a:rPr lang="en-GB" sz="1200" dirty="0"/>
              <a:t>, </a:t>
            </a:r>
            <a:r>
              <a:rPr lang="en-GB" sz="1200" dirty="0" smtClean="0"/>
              <a:t>mas </a:t>
            </a:r>
            <a:r>
              <a:rPr lang="en-GB" b="1" dirty="0" smtClean="0">
                <a:solidFill>
                  <a:srgbClr val="68B222"/>
                </a:solidFill>
              </a:rPr>
              <a:t>75% </a:t>
            </a:r>
            <a:r>
              <a:rPr lang="pt-BR" sz="1200" dirty="0"/>
              <a:t>do suprimento global de alimentos vem de apenas</a:t>
            </a:r>
            <a:r>
              <a:rPr lang="en-GB" sz="1200" dirty="0" smtClean="0"/>
              <a:t> </a:t>
            </a:r>
            <a:r>
              <a:rPr lang="en-GB" sz="1500" b="1" dirty="0">
                <a:solidFill>
                  <a:srgbClr val="68B222"/>
                </a:solidFill>
              </a:rPr>
              <a:t>12 </a:t>
            </a:r>
            <a:r>
              <a:rPr lang="pt-BR" sz="1500" b="1" dirty="0">
                <a:solidFill>
                  <a:srgbClr val="68B222"/>
                </a:solidFill>
              </a:rPr>
              <a:t>plantas e cinco espécies animais.</a:t>
            </a:r>
            <a:r>
              <a:rPr lang="en-GB" sz="1500" b="1" dirty="0" smtClean="0">
                <a:solidFill>
                  <a:srgbClr val="68B222"/>
                </a:solidFill>
              </a:rPr>
              <a:t>.</a:t>
            </a:r>
            <a:endParaRPr lang="en-GB" sz="1200" dirty="0">
              <a:solidFill>
                <a:srgbClr val="68B222"/>
              </a:solidFill>
            </a:endParaRPr>
          </a:p>
        </p:txBody>
      </p:sp>
      <p:sp>
        <p:nvSpPr>
          <p:cNvPr id="31" name="ZoneTexte 30"/>
          <p:cNvSpPr txBox="1"/>
          <p:nvPr/>
        </p:nvSpPr>
        <p:spPr>
          <a:xfrm>
            <a:off x="405806" y="3502071"/>
            <a:ext cx="4394000" cy="201694"/>
          </a:xfrm>
          <a:prstGeom prst="rect">
            <a:avLst/>
          </a:prstGeom>
          <a:noFill/>
        </p:spPr>
        <p:txBody>
          <a:bodyPr wrap="square" lIns="0" tIns="0" rIns="0" bIns="0" rtlCol="0">
            <a:noAutofit/>
          </a:bodyPr>
          <a:lstStyle/>
          <a:p>
            <a:r>
              <a:rPr lang="pt-BR" sz="1200" b="1" cap="small" dirty="0"/>
              <a:t>A biodiversidade é preciosa e tem de ser preservada</a:t>
            </a:r>
            <a:endParaRPr lang="en-GB" sz="1200" b="1" cap="small" dirty="0"/>
          </a:p>
        </p:txBody>
      </p:sp>
      <p:sp>
        <p:nvSpPr>
          <p:cNvPr id="32" name="Rectangle 31"/>
          <p:cNvSpPr/>
          <p:nvPr/>
        </p:nvSpPr>
        <p:spPr>
          <a:xfrm>
            <a:off x="3056191" y="2465593"/>
            <a:ext cx="2407633" cy="1051570"/>
          </a:xfrm>
          <a:prstGeom prst="rect">
            <a:avLst/>
          </a:prstGeom>
        </p:spPr>
        <p:txBody>
          <a:bodyPr wrap="square" lIns="68580" tIns="34290" rIns="68580" bIns="34290">
            <a:spAutoFit/>
          </a:bodyPr>
          <a:lstStyle/>
          <a:p>
            <a:pPr>
              <a:lnSpc>
                <a:spcPct val="114000"/>
              </a:lnSpc>
            </a:pPr>
            <a:r>
              <a:rPr lang="en-GB" sz="1400" b="1" dirty="0"/>
              <a:t>1.3 </a:t>
            </a:r>
            <a:r>
              <a:rPr lang="pt-BR" sz="1400" b="1" dirty="0" smtClean="0"/>
              <a:t>bilhões </a:t>
            </a:r>
            <a:r>
              <a:rPr lang="pt-BR" sz="1400" b="1" dirty="0"/>
              <a:t>de toneladas </a:t>
            </a:r>
            <a:r>
              <a:rPr lang="pt-BR" sz="1400" dirty="0" smtClean="0"/>
              <a:t>de alimentos </a:t>
            </a:r>
            <a:r>
              <a:rPr lang="pt-BR" sz="1400" dirty="0"/>
              <a:t>desperdiçados globalmente</a:t>
            </a:r>
            <a:endParaRPr lang="en-GB" sz="1400" dirty="0" smtClean="0"/>
          </a:p>
          <a:p>
            <a:pPr>
              <a:lnSpc>
                <a:spcPct val="114000"/>
              </a:lnSpc>
            </a:pPr>
            <a:r>
              <a:rPr lang="en-GB" sz="1400" i="1" dirty="0" smtClean="0"/>
              <a:t>(</a:t>
            </a:r>
            <a:r>
              <a:rPr lang="en-GB" sz="1400" i="1" dirty="0" err="1" smtClean="0"/>
              <a:t>Sem</a:t>
            </a:r>
            <a:r>
              <a:rPr lang="en-GB" sz="1400" i="1" dirty="0" smtClean="0"/>
              <a:t> </a:t>
            </a:r>
            <a:r>
              <a:rPr lang="en-GB" sz="1400" i="1" dirty="0" err="1" smtClean="0"/>
              <a:t>incluir</a:t>
            </a:r>
            <a:r>
              <a:rPr lang="en-GB" sz="1400" i="1" dirty="0" smtClean="0"/>
              <a:t> MSW*)**</a:t>
            </a:r>
            <a:endParaRPr lang="en-GB" sz="1400" i="1" dirty="0"/>
          </a:p>
        </p:txBody>
      </p:sp>
      <p:cxnSp>
        <p:nvCxnSpPr>
          <p:cNvPr id="33" name="Connecteur droit 32"/>
          <p:cNvCxnSpPr/>
          <p:nvPr/>
        </p:nvCxnSpPr>
        <p:spPr>
          <a:xfrm>
            <a:off x="3011225" y="2539271"/>
            <a:ext cx="0" cy="837000"/>
          </a:xfrm>
          <a:prstGeom prst="line">
            <a:avLst/>
          </a:prstGeom>
          <a:ln w="28575">
            <a:solidFill>
              <a:srgbClr val="68B222"/>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3048108" y="1538953"/>
            <a:ext cx="2394982" cy="854611"/>
          </a:xfrm>
          <a:prstGeom prst="rect">
            <a:avLst/>
          </a:prstGeom>
          <a:noFill/>
        </p:spPr>
        <p:txBody>
          <a:bodyPr wrap="square" lIns="0" tIns="0" rIns="0" bIns="0" rtlCol="0">
            <a:noAutofit/>
          </a:bodyPr>
          <a:lstStyle/>
          <a:p>
            <a:pPr>
              <a:lnSpc>
                <a:spcPct val="114000"/>
              </a:lnSpc>
            </a:pPr>
            <a:r>
              <a:rPr lang="en-GB" sz="2000" b="1" dirty="0"/>
              <a:t>44% </a:t>
            </a:r>
            <a:r>
              <a:rPr lang="pt-BR" sz="1500" dirty="0"/>
              <a:t>dos resíduos* (MSW) representam comida e verde</a:t>
            </a:r>
            <a:endParaRPr lang="en-GB" b="1" dirty="0"/>
          </a:p>
        </p:txBody>
      </p:sp>
      <p:sp>
        <p:nvSpPr>
          <p:cNvPr id="35" name="Rectangle 34"/>
          <p:cNvSpPr/>
          <p:nvPr/>
        </p:nvSpPr>
        <p:spPr>
          <a:xfrm>
            <a:off x="3056191" y="4687924"/>
            <a:ext cx="5344859" cy="392415"/>
          </a:xfrm>
          <a:prstGeom prst="rect">
            <a:avLst/>
          </a:prstGeom>
        </p:spPr>
        <p:txBody>
          <a:bodyPr wrap="square" lIns="68580" tIns="34290" rIns="68580" bIns="34290">
            <a:spAutoFit/>
          </a:bodyPr>
          <a:lstStyle/>
          <a:p>
            <a:r>
              <a:rPr lang="en-US" sz="700" i="1" dirty="0">
                <a:solidFill>
                  <a:schemeClr val="tx1">
                    <a:lumMod val="50000"/>
                    <a:lumOff val="50000"/>
                  </a:schemeClr>
                </a:solidFill>
              </a:rPr>
              <a:t>*MSW = </a:t>
            </a:r>
            <a:r>
              <a:rPr lang="pt-BR" sz="700" i="1" dirty="0">
                <a:solidFill>
                  <a:schemeClr val="tx1">
                    <a:lumMod val="50000"/>
                    <a:lumOff val="50000"/>
                  </a:schemeClr>
                </a:solidFill>
              </a:rPr>
              <a:t>Resíduos Sólidos Municipais: itens do cotidiano provenientes de residências, escolas, hospitais e empresas </a:t>
            </a:r>
            <a:endParaRPr lang="pt-BR" sz="700" i="1" dirty="0" smtClean="0">
              <a:solidFill>
                <a:schemeClr val="tx1">
                  <a:lumMod val="50000"/>
                  <a:lumOff val="50000"/>
                </a:schemeClr>
              </a:solidFill>
            </a:endParaRPr>
          </a:p>
          <a:p>
            <a:r>
              <a:rPr lang="en-US" sz="700" i="1" dirty="0" smtClean="0">
                <a:solidFill>
                  <a:schemeClr val="tx1">
                    <a:lumMod val="50000"/>
                    <a:lumOff val="50000"/>
                  </a:schemeClr>
                </a:solidFill>
              </a:rPr>
              <a:t>**</a:t>
            </a:r>
            <a:r>
              <a:rPr lang="pt-BR" sz="700" i="1" dirty="0">
                <a:solidFill>
                  <a:schemeClr val="tx1">
                    <a:lumMod val="50000"/>
                    <a:lumOff val="50000"/>
                  </a:schemeClr>
                </a:solidFill>
              </a:rPr>
              <a:t>70% do desperdício vem de serviços de alimentação, varejo e residências - os 30% restantes do desperdício de alimentos ocorrem nas esferas de produção e processamento.</a:t>
            </a:r>
            <a:endParaRPr lang="en-US" sz="700" i="1" dirty="0">
              <a:solidFill>
                <a:schemeClr val="tx1">
                  <a:lumMod val="50000"/>
                  <a:lumOff val="50000"/>
                </a:schemeClr>
              </a:solidFill>
            </a:endParaRPr>
          </a:p>
        </p:txBody>
      </p:sp>
      <p:sp>
        <p:nvSpPr>
          <p:cNvPr id="36" name="Rectangle 35"/>
          <p:cNvSpPr/>
          <p:nvPr/>
        </p:nvSpPr>
        <p:spPr>
          <a:xfrm>
            <a:off x="375524" y="4734090"/>
            <a:ext cx="2576667" cy="346249"/>
          </a:xfrm>
          <a:prstGeom prst="rect">
            <a:avLst/>
          </a:prstGeom>
        </p:spPr>
        <p:txBody>
          <a:bodyPr wrap="none" lIns="68580" tIns="34290" rIns="68580" bIns="34290">
            <a:spAutoFit/>
          </a:bodyPr>
          <a:lstStyle/>
          <a:p>
            <a:r>
              <a:rPr lang="en-US" sz="600" u="sng" dirty="0" err="1" smtClean="0">
                <a:solidFill>
                  <a:schemeClr val="tx1">
                    <a:lumMod val="50000"/>
                    <a:lumOff val="50000"/>
                  </a:schemeClr>
                </a:solidFill>
              </a:rPr>
              <a:t>Fontes</a:t>
            </a:r>
            <a:r>
              <a:rPr lang="en-US" sz="600" dirty="0">
                <a:solidFill>
                  <a:schemeClr val="tx1">
                    <a:lumMod val="50000"/>
                    <a:lumOff val="50000"/>
                  </a:schemeClr>
                </a:solidFill>
              </a:rPr>
              <a:t>: datatopics.worldbank.org – Data 2018 – most recent available </a:t>
            </a:r>
          </a:p>
          <a:p>
            <a:r>
              <a:rPr lang="en-US" sz="600" dirty="0">
                <a:solidFill>
                  <a:schemeClr val="tx1">
                    <a:lumMod val="50000"/>
                    <a:lumOff val="50000"/>
                  </a:schemeClr>
                </a:solidFill>
              </a:rPr>
              <a:t>UN Food and Agriculture Organization (FAO)</a:t>
            </a:r>
          </a:p>
          <a:p>
            <a:r>
              <a:rPr lang="en-US" sz="600" dirty="0">
                <a:solidFill>
                  <a:schemeClr val="tx1">
                    <a:lumMod val="50000"/>
                    <a:lumOff val="50000"/>
                  </a:schemeClr>
                </a:solidFill>
              </a:rPr>
              <a:t>eu-fusions.org</a:t>
            </a:r>
          </a:p>
        </p:txBody>
      </p:sp>
      <p:pic>
        <p:nvPicPr>
          <p:cNvPr id="2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1590"/>
            <a:ext cx="1907703" cy="1061172"/>
          </a:xfrm>
          <a:prstGeom prst="rect">
            <a:avLst/>
          </a:prstGeom>
          <a:noFill/>
          <a:ln w="9525">
            <a:noFill/>
            <a:miter lim="800000"/>
            <a:headEnd/>
            <a:tailEnd/>
          </a:ln>
          <a:effectLst/>
          <a:extLst/>
        </p:spPr>
      </p:pic>
    </p:spTree>
    <p:extLst>
      <p:ext uri="{BB962C8B-B14F-4D97-AF65-F5344CB8AC3E}">
        <p14:creationId xmlns:p14="http://schemas.microsoft.com/office/powerpoint/2010/main" val="3683395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57200" y="1159497"/>
            <a:ext cx="2916000" cy="34502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lang="en-US">
              <a:solidFill>
                <a:prstClr val="white"/>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l="234" r="266"/>
          <a:stretch/>
        </p:blipFill>
        <p:spPr bwMode="auto">
          <a:xfrm>
            <a:off x="2914972" y="1450063"/>
            <a:ext cx="5685138" cy="280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536971" y="1194664"/>
            <a:ext cx="2369820" cy="3268587"/>
          </a:xfrm>
          <a:prstGeom prst="rect">
            <a:avLst/>
          </a:prstGeom>
        </p:spPr>
        <p:txBody>
          <a:bodyPr wrap="square">
            <a:spAutoFit/>
          </a:bodyPr>
          <a:lstStyle/>
          <a:p>
            <a:pPr algn="ctr">
              <a:lnSpc>
                <a:spcPct val="120000"/>
              </a:lnSpc>
            </a:pPr>
            <a:r>
              <a:rPr lang="en-US" sz="1400" b="1" dirty="0" smtClean="0">
                <a:latin typeface="Arial" panose="020B0604020202020204" pitchFamily="34" charset="0"/>
              </a:rPr>
              <a:t>METAS DE DESENVOLVIMENTO SUSTENTÁVEL</a:t>
            </a:r>
          </a:p>
          <a:p>
            <a:pPr algn="ctr">
              <a:lnSpc>
                <a:spcPct val="120000"/>
              </a:lnSpc>
            </a:pPr>
            <a:r>
              <a:rPr lang="en-US" sz="1000" dirty="0"/>
              <a:t> </a:t>
            </a:r>
            <a:r>
              <a:rPr lang="en-US" sz="1000" dirty="0" err="1" smtClean="0"/>
              <a:t>são</a:t>
            </a:r>
            <a:r>
              <a:rPr lang="en-US" sz="1000" dirty="0" smtClean="0"/>
              <a:t> um </a:t>
            </a:r>
            <a:r>
              <a:rPr lang="en-US" sz="1000" dirty="0" err="1" smtClean="0"/>
              <a:t>conjunto</a:t>
            </a:r>
            <a:r>
              <a:rPr lang="en-US" sz="1000" dirty="0" smtClean="0"/>
              <a:t> de 17 </a:t>
            </a:r>
            <a:r>
              <a:rPr lang="en-US" sz="1000" dirty="0" err="1" smtClean="0"/>
              <a:t>metas</a:t>
            </a:r>
            <a:r>
              <a:rPr lang="en-US" sz="1000" dirty="0" smtClean="0"/>
              <a:t> </a:t>
            </a:r>
            <a:r>
              <a:rPr lang="en-US" sz="1000" dirty="0" err="1" smtClean="0"/>
              <a:t>globais</a:t>
            </a:r>
            <a:r>
              <a:rPr lang="en-US" sz="1000" dirty="0" smtClean="0"/>
              <a:t> </a:t>
            </a:r>
            <a:r>
              <a:rPr lang="en-US" sz="1000" dirty="0" err="1" smtClean="0"/>
              <a:t>estabelecidas</a:t>
            </a:r>
            <a:r>
              <a:rPr lang="en-US" sz="1000" dirty="0" smtClean="0"/>
              <a:t> </a:t>
            </a:r>
            <a:r>
              <a:rPr lang="en-US" sz="1000" dirty="0" err="1" smtClean="0"/>
              <a:t>pela</a:t>
            </a:r>
            <a:r>
              <a:rPr lang="en-US" sz="1000" dirty="0" smtClean="0"/>
              <a:t> Assembleia </a:t>
            </a:r>
            <a:r>
              <a:rPr lang="en-US" sz="1000" dirty="0" err="1" smtClean="0"/>
              <a:t>Geral</a:t>
            </a:r>
            <a:r>
              <a:rPr lang="en-US" sz="1000" dirty="0" smtClean="0"/>
              <a:t> das </a:t>
            </a:r>
            <a:r>
              <a:rPr lang="en-US" sz="1000" dirty="0" err="1" smtClean="0"/>
              <a:t>Nações</a:t>
            </a:r>
            <a:r>
              <a:rPr lang="en-US" sz="1000" dirty="0" smtClean="0"/>
              <a:t> </a:t>
            </a:r>
            <a:r>
              <a:rPr lang="en-US" sz="1000" dirty="0" err="1" smtClean="0"/>
              <a:t>Unidas</a:t>
            </a:r>
            <a:r>
              <a:rPr lang="en-US" sz="1000" dirty="0" smtClean="0"/>
              <a:t> </a:t>
            </a:r>
            <a:r>
              <a:rPr lang="en-US" sz="1000" dirty="0" err="1" smtClean="0"/>
              <a:t>em</a:t>
            </a:r>
            <a:r>
              <a:rPr lang="en-US" sz="1000" dirty="0" smtClean="0"/>
              <a:t> 2015 </a:t>
            </a:r>
            <a:r>
              <a:rPr lang="en-US" sz="1000" dirty="0" err="1" smtClean="0"/>
              <a:t>para</a:t>
            </a:r>
            <a:r>
              <a:rPr lang="en-US" sz="1000" dirty="0" smtClean="0"/>
              <a:t> o </a:t>
            </a:r>
            <a:r>
              <a:rPr lang="en-US" sz="1000" dirty="0" err="1" smtClean="0"/>
              <a:t>ano</a:t>
            </a:r>
            <a:r>
              <a:rPr lang="en-US" sz="1000" dirty="0" smtClean="0"/>
              <a:t> de </a:t>
            </a:r>
            <a:r>
              <a:rPr lang="en-US" sz="1000" b="1" dirty="0" smtClean="0"/>
              <a:t>2030</a:t>
            </a:r>
            <a:r>
              <a:rPr lang="en-US" sz="1000" dirty="0" smtClean="0"/>
              <a:t>. As </a:t>
            </a:r>
            <a:r>
              <a:rPr lang="en-US" sz="1000" dirty="0" err="1" smtClean="0"/>
              <a:t>metas</a:t>
            </a:r>
            <a:r>
              <a:rPr lang="en-US" sz="1000" dirty="0" smtClean="0"/>
              <a:t> </a:t>
            </a:r>
            <a:r>
              <a:rPr lang="en-US" sz="1000" dirty="0" err="1" smtClean="0"/>
              <a:t>forneceram</a:t>
            </a:r>
            <a:r>
              <a:rPr lang="en-US" sz="1000" dirty="0" smtClean="0"/>
              <a:t> </a:t>
            </a:r>
            <a:r>
              <a:rPr lang="en-US" sz="1000" dirty="0" err="1" smtClean="0"/>
              <a:t>uma</a:t>
            </a:r>
            <a:r>
              <a:rPr lang="en-US" sz="1000" dirty="0" smtClean="0"/>
              <a:t> agenda </a:t>
            </a:r>
            <a:r>
              <a:rPr lang="en-US" sz="1000" dirty="0" err="1" smtClean="0"/>
              <a:t>para</a:t>
            </a:r>
            <a:r>
              <a:rPr lang="en-US" sz="1000" dirty="0" smtClean="0"/>
              <a:t> o </a:t>
            </a:r>
            <a:r>
              <a:rPr lang="en-US" sz="1000" dirty="0" err="1" smtClean="0"/>
              <a:t>futuro</a:t>
            </a:r>
            <a:r>
              <a:rPr lang="en-US" sz="1000" dirty="0" smtClean="0"/>
              <a:t> </a:t>
            </a:r>
            <a:r>
              <a:rPr lang="en-US" sz="1000" dirty="0" err="1" smtClean="0"/>
              <a:t>melhor</a:t>
            </a:r>
            <a:r>
              <a:rPr lang="en-US" sz="1000" dirty="0" smtClean="0"/>
              <a:t> </a:t>
            </a:r>
            <a:r>
              <a:rPr lang="en-US" sz="1000" dirty="0" err="1" smtClean="0"/>
              <a:t>para</a:t>
            </a:r>
            <a:r>
              <a:rPr lang="en-US" sz="1000" dirty="0" smtClean="0"/>
              <a:t> as </a:t>
            </a:r>
            <a:r>
              <a:rPr lang="en-US" sz="1000" dirty="0" err="1" smtClean="0"/>
              <a:t>pessoas</a:t>
            </a:r>
            <a:r>
              <a:rPr lang="en-US" sz="1000" dirty="0" smtClean="0"/>
              <a:t> e </a:t>
            </a:r>
            <a:r>
              <a:rPr lang="en-US" sz="1000" dirty="0" err="1" smtClean="0"/>
              <a:t>nosso</a:t>
            </a:r>
            <a:r>
              <a:rPr lang="en-US" sz="1000" dirty="0" smtClean="0"/>
              <a:t> </a:t>
            </a:r>
            <a:r>
              <a:rPr lang="en-US" sz="1000" dirty="0" err="1" smtClean="0"/>
              <a:t>planeta</a:t>
            </a:r>
            <a:r>
              <a:rPr lang="en-US" sz="1000" b="1" dirty="0" smtClean="0"/>
              <a:t>. </a:t>
            </a:r>
          </a:p>
          <a:p>
            <a:pPr algn="ctr">
              <a:lnSpc>
                <a:spcPct val="120000"/>
              </a:lnSpc>
            </a:pPr>
            <a:endParaRPr lang="en-US" sz="1000" b="1" dirty="0" smtClean="0"/>
          </a:p>
          <a:p>
            <a:pPr algn="ctr">
              <a:lnSpc>
                <a:spcPct val="120000"/>
              </a:lnSpc>
            </a:pPr>
            <a:r>
              <a:rPr lang="en-US" sz="1000" dirty="0" err="1" smtClean="0">
                <a:latin typeface="Arial" panose="020B0604020202020204" pitchFamily="34" charset="0"/>
              </a:rPr>
              <a:t>Esta</a:t>
            </a:r>
            <a:r>
              <a:rPr lang="en-US" sz="1000" dirty="0" smtClean="0">
                <a:latin typeface="Arial" panose="020B0604020202020204" pitchFamily="34" charset="0"/>
              </a:rPr>
              <a:t> é </a:t>
            </a:r>
            <a:r>
              <a:rPr lang="en-US" sz="1000" dirty="0" err="1" smtClean="0">
                <a:latin typeface="Arial" panose="020B0604020202020204" pitchFamily="34" charset="0"/>
              </a:rPr>
              <a:t>uma</a:t>
            </a:r>
            <a:r>
              <a:rPr lang="en-US" sz="1000" dirty="0" smtClean="0">
                <a:latin typeface="Arial" panose="020B0604020202020204" pitchFamily="34" charset="0"/>
              </a:rPr>
              <a:t> </a:t>
            </a:r>
            <a:r>
              <a:rPr lang="en-US" sz="1000" b="1" dirty="0" err="1" smtClean="0">
                <a:latin typeface="Arial" panose="020B0604020202020204" pitchFamily="34" charset="0"/>
              </a:rPr>
              <a:t>parceria</a:t>
            </a:r>
            <a:r>
              <a:rPr lang="en-US" sz="1000" b="1" dirty="0" smtClean="0">
                <a:latin typeface="Arial" panose="020B0604020202020204" pitchFamily="34" charset="0"/>
              </a:rPr>
              <a:t> global </a:t>
            </a:r>
            <a:r>
              <a:rPr lang="en-US" sz="1000" dirty="0" err="1" smtClean="0">
                <a:latin typeface="Arial" panose="020B0604020202020204" pitchFamily="34" charset="0"/>
              </a:rPr>
              <a:t>que</a:t>
            </a:r>
            <a:r>
              <a:rPr lang="en-US" sz="1000" dirty="0" smtClean="0">
                <a:latin typeface="Arial" panose="020B0604020202020204" pitchFamily="34" charset="0"/>
              </a:rPr>
              <a:t> </a:t>
            </a:r>
            <a:r>
              <a:rPr lang="en-US" sz="1000" dirty="0" err="1" smtClean="0">
                <a:latin typeface="Arial" panose="020B0604020202020204" pitchFamily="34" charset="0"/>
              </a:rPr>
              <a:t>reconhece</a:t>
            </a:r>
            <a:r>
              <a:rPr lang="en-US" sz="1000" dirty="0" smtClean="0">
                <a:latin typeface="Arial" panose="020B0604020202020204" pitchFamily="34" charset="0"/>
              </a:rPr>
              <a:t> </a:t>
            </a:r>
            <a:r>
              <a:rPr lang="en-US" sz="1000" dirty="0" err="1" smtClean="0">
                <a:latin typeface="Arial" panose="020B0604020202020204" pitchFamily="34" charset="0"/>
              </a:rPr>
              <a:t>que</a:t>
            </a:r>
            <a:r>
              <a:rPr lang="en-US" sz="1000" dirty="0" smtClean="0">
                <a:latin typeface="Arial" panose="020B0604020202020204" pitchFamily="34" charset="0"/>
              </a:rPr>
              <a:t> a </a:t>
            </a:r>
            <a:r>
              <a:rPr lang="en-US" sz="1000" b="1" dirty="0" err="1" smtClean="0">
                <a:latin typeface="Arial" panose="020B0604020202020204" pitchFamily="34" charset="0"/>
              </a:rPr>
              <a:t>erradicação</a:t>
            </a:r>
            <a:r>
              <a:rPr lang="en-US" sz="1000" b="1" dirty="0" smtClean="0">
                <a:latin typeface="Arial" panose="020B0604020202020204" pitchFamily="34" charset="0"/>
              </a:rPr>
              <a:t> da </a:t>
            </a:r>
            <a:r>
              <a:rPr lang="en-US" sz="1000" b="1" dirty="0" err="1" smtClean="0">
                <a:latin typeface="Arial" panose="020B0604020202020204" pitchFamily="34" charset="0"/>
              </a:rPr>
              <a:t>pobreza</a:t>
            </a:r>
            <a:r>
              <a:rPr lang="en-US" sz="1000" b="1" dirty="0" smtClean="0">
                <a:latin typeface="Arial" panose="020B0604020202020204" pitchFamily="34" charset="0"/>
              </a:rPr>
              <a:t>, </a:t>
            </a:r>
            <a:r>
              <a:rPr lang="en-US" sz="1000" b="1" dirty="0" err="1" smtClean="0">
                <a:latin typeface="Arial" panose="020B0604020202020204" pitchFamily="34" charset="0"/>
              </a:rPr>
              <a:t>fome</a:t>
            </a:r>
            <a:r>
              <a:rPr lang="en-US" sz="1000" b="1" dirty="0" smtClean="0">
                <a:latin typeface="Arial" panose="020B0604020202020204" pitchFamily="34" charset="0"/>
              </a:rPr>
              <a:t>  e o </a:t>
            </a:r>
            <a:r>
              <a:rPr lang="en-US" sz="1000" b="1" dirty="0" err="1" smtClean="0">
                <a:latin typeface="Arial" panose="020B0604020202020204" pitchFamily="34" charset="0"/>
              </a:rPr>
              <a:t>desenvolvimento</a:t>
            </a:r>
            <a:r>
              <a:rPr lang="en-US" sz="1000" b="1" dirty="0" smtClean="0">
                <a:latin typeface="Arial" panose="020B0604020202020204" pitchFamily="34" charset="0"/>
              </a:rPr>
              <a:t> dos </a:t>
            </a:r>
            <a:r>
              <a:rPr lang="en-US" sz="1000" b="1" dirty="0" err="1" smtClean="0">
                <a:latin typeface="Arial" panose="020B0604020202020204" pitchFamily="34" charset="0"/>
              </a:rPr>
              <a:t>países</a:t>
            </a:r>
            <a:r>
              <a:rPr lang="en-US" sz="1000" b="1" dirty="0" smtClean="0">
                <a:latin typeface="Arial" panose="020B0604020202020204" pitchFamily="34" charset="0"/>
              </a:rPr>
              <a:t> </a:t>
            </a:r>
            <a:r>
              <a:rPr lang="en-US" sz="1000" b="1" dirty="0" err="1" smtClean="0">
                <a:latin typeface="Arial" panose="020B0604020202020204" pitchFamily="34" charset="0"/>
              </a:rPr>
              <a:t>andam</a:t>
            </a:r>
            <a:r>
              <a:rPr lang="en-US" sz="1000" b="1" dirty="0" smtClean="0">
                <a:latin typeface="Arial" panose="020B0604020202020204" pitchFamily="34" charset="0"/>
              </a:rPr>
              <a:t> de </a:t>
            </a:r>
            <a:r>
              <a:rPr lang="en-US" sz="1000" b="1" dirty="0" err="1" smtClean="0">
                <a:latin typeface="Arial" panose="020B0604020202020204" pitchFamily="34" charset="0"/>
              </a:rPr>
              <a:t>mãos</a:t>
            </a:r>
            <a:r>
              <a:rPr lang="en-US" sz="1000" b="1" dirty="0" smtClean="0">
                <a:latin typeface="Arial" panose="020B0604020202020204" pitchFamily="34" charset="0"/>
              </a:rPr>
              <a:t> </a:t>
            </a:r>
            <a:r>
              <a:rPr lang="en-US" sz="1000" b="1" dirty="0" err="1" smtClean="0">
                <a:latin typeface="Arial" panose="020B0604020202020204" pitchFamily="34" charset="0"/>
              </a:rPr>
              <a:t>dadas</a:t>
            </a:r>
            <a:r>
              <a:rPr lang="en-US" sz="1000" b="1" dirty="0" smtClean="0">
                <a:latin typeface="Arial" panose="020B0604020202020204" pitchFamily="34" charset="0"/>
              </a:rPr>
              <a:t> com o </a:t>
            </a:r>
            <a:r>
              <a:rPr lang="en-US" sz="1000" b="1" dirty="0" err="1" smtClean="0">
                <a:latin typeface="Arial" panose="020B0604020202020204" pitchFamily="34" charset="0"/>
              </a:rPr>
              <a:t>combate</a:t>
            </a:r>
            <a:r>
              <a:rPr lang="en-US" sz="1000" b="1" dirty="0" smtClean="0">
                <a:latin typeface="Arial" panose="020B0604020202020204" pitchFamily="34" charset="0"/>
              </a:rPr>
              <a:t> </a:t>
            </a:r>
            <a:r>
              <a:rPr lang="en-US" sz="1000" b="1" dirty="0" err="1" smtClean="0">
                <a:latin typeface="Arial" panose="020B0604020202020204" pitchFamily="34" charset="0"/>
              </a:rPr>
              <a:t>às</a:t>
            </a:r>
            <a:r>
              <a:rPr lang="en-US" sz="1000" b="1" dirty="0" smtClean="0">
                <a:latin typeface="Arial" panose="020B0604020202020204" pitchFamily="34" charset="0"/>
              </a:rPr>
              <a:t> </a:t>
            </a:r>
            <a:r>
              <a:rPr lang="en-US" sz="1000" b="1" dirty="0" err="1" smtClean="0">
                <a:latin typeface="Arial" panose="020B0604020202020204" pitchFamily="34" charset="0"/>
              </a:rPr>
              <a:t>mudanças</a:t>
            </a:r>
            <a:r>
              <a:rPr lang="en-US" sz="1000" b="1" dirty="0" smtClean="0">
                <a:latin typeface="Arial" panose="020B0604020202020204" pitchFamily="34" charset="0"/>
              </a:rPr>
              <a:t> </a:t>
            </a:r>
            <a:r>
              <a:rPr lang="en-US" sz="1000" b="1" dirty="0" err="1" smtClean="0">
                <a:latin typeface="Arial" panose="020B0604020202020204" pitchFamily="34" charset="0"/>
              </a:rPr>
              <a:t>globais</a:t>
            </a:r>
            <a:r>
              <a:rPr lang="en-US" sz="1000" b="1" dirty="0">
                <a:latin typeface="Arial" panose="020B0604020202020204" pitchFamily="34" charset="0"/>
              </a:rPr>
              <a:t>.</a:t>
            </a:r>
            <a:endParaRPr lang="fr-FR" sz="1050" b="1" dirty="0">
              <a:latin typeface="Arial" panose="020B0604020202020204" pitchFamily="34" charset="0"/>
            </a:endParaRPr>
          </a:p>
        </p:txBody>
      </p:sp>
      <p:sp>
        <p:nvSpPr>
          <p:cNvPr id="15" name="Espace réservé du numéro de diapositive 3"/>
          <p:cNvSpPr txBox="1">
            <a:spLocks/>
          </p:cNvSpPr>
          <p:nvPr/>
        </p:nvSpPr>
        <p:spPr>
          <a:xfrm>
            <a:off x="6900863" y="4890988"/>
            <a:ext cx="2057400" cy="273050"/>
          </a:xfrm>
          <a:prstGeom prst="rect">
            <a:avLst/>
          </a:prstGeom>
        </p:spPr>
        <p:txBody>
          <a:bodyPr/>
          <a:lstStyle>
            <a:defPPr>
              <a:defRPr lang="pt-BR"/>
            </a:defPPr>
            <a:lvl1pPr algn="l" defTabSz="912813" rtl="0" fontAlgn="base">
              <a:spcBef>
                <a:spcPct val="0"/>
              </a:spcBef>
              <a:spcAft>
                <a:spcPct val="0"/>
              </a:spcAft>
              <a:defRPr kern="1200">
                <a:solidFill>
                  <a:schemeClr val="tx1"/>
                </a:solidFill>
                <a:latin typeface="Calibri"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r">
              <a:defRPr/>
            </a:pPr>
            <a:fld id="{9FAFCEB4-50DF-41A7-82D9-EE3D77AABA92}" type="slidenum">
              <a:rPr lang="fr-FR" sz="900" smtClean="0">
                <a:latin typeface="Arial" panose="020B0604020202020204" pitchFamily="34" charset="0"/>
              </a:rPr>
              <a:pPr algn="r">
                <a:defRPr/>
              </a:pPr>
              <a:t>3</a:t>
            </a:fld>
            <a:endParaRPr lang="fr-FR" sz="900">
              <a:latin typeface="Arial" panose="020B0604020202020204" pitchFamily="34" charset="0"/>
            </a:endParaRPr>
          </a:p>
        </p:txBody>
      </p:sp>
      <p:sp>
        <p:nvSpPr>
          <p:cNvPr id="22" name="Titre 1"/>
          <p:cNvSpPr>
            <a:spLocks noGrp="1"/>
          </p:cNvSpPr>
          <p:nvPr>
            <p:ph type="title"/>
          </p:nvPr>
        </p:nvSpPr>
        <p:spPr>
          <a:xfrm>
            <a:off x="457200" y="488950"/>
            <a:ext cx="5808663" cy="166688"/>
          </a:xfrm>
        </p:spPr>
        <p:txBody>
          <a:bodyPr/>
          <a:lstStyle/>
          <a:p>
            <a:r>
              <a:rPr lang="de-DE" sz="2000" dirty="0" smtClean="0"/>
              <a:t>Sustentabilidade </a:t>
            </a:r>
            <a:endParaRPr lang="fr-FR" sz="2000" dirty="0"/>
          </a:p>
        </p:txBody>
      </p:sp>
      <p:sp>
        <p:nvSpPr>
          <p:cNvPr id="24" name="Sous-titre 3"/>
          <p:cNvSpPr>
            <a:spLocks noGrp="1"/>
          </p:cNvSpPr>
          <p:nvPr>
            <p:ph type="subTitle" idx="1"/>
          </p:nvPr>
        </p:nvSpPr>
        <p:spPr>
          <a:xfrm>
            <a:off x="457201" y="693901"/>
            <a:ext cx="6697743" cy="220499"/>
          </a:xfrm>
        </p:spPr>
        <p:txBody>
          <a:bodyPr/>
          <a:lstStyle/>
          <a:p>
            <a:r>
              <a:rPr lang="fr-FR" dirty="0" smtClean="0">
                <a:solidFill>
                  <a:srgbClr val="FF0066"/>
                </a:solidFill>
              </a:rPr>
              <a:t>A nova norma</a:t>
            </a:r>
            <a:endParaRPr lang="fr-FR" b="1" dirty="0">
              <a:solidFill>
                <a:srgbClr val="FF0066"/>
              </a:solidFill>
            </a:endParaRPr>
          </a:p>
        </p:txBody>
      </p:sp>
      <p:sp>
        <p:nvSpPr>
          <p:cNvPr id="3" name="Retângulo 2"/>
          <p:cNvSpPr/>
          <p:nvPr/>
        </p:nvSpPr>
        <p:spPr>
          <a:xfrm>
            <a:off x="5737391"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p:cNvSpPr/>
          <p:nvPr/>
        </p:nvSpPr>
        <p:spPr>
          <a:xfrm>
            <a:off x="4762694" y="2385817"/>
            <a:ext cx="974697"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p:cNvSpPr/>
          <p:nvPr/>
        </p:nvSpPr>
        <p:spPr>
          <a:xfrm>
            <a:off x="3808143" y="2385817"/>
            <a:ext cx="95454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p:cNvSpPr/>
          <p:nvPr/>
        </p:nvSpPr>
        <p:spPr>
          <a:xfrm>
            <a:off x="6712090" y="3322887"/>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p:cNvSpPr/>
          <p:nvPr/>
        </p:nvSpPr>
        <p:spPr>
          <a:xfrm>
            <a:off x="6712089" y="2386783"/>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p:cNvSpPr/>
          <p:nvPr/>
        </p:nvSpPr>
        <p:spPr>
          <a:xfrm>
            <a:off x="380814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6712090" y="1447766"/>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4762692" y="1450679"/>
            <a:ext cx="974699"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p:cNvSpPr/>
          <p:nvPr/>
        </p:nvSpPr>
        <p:spPr>
          <a:xfrm>
            <a:off x="2853593" y="1450679"/>
            <a:ext cx="954550" cy="936104"/>
          </a:xfrm>
          <a:prstGeom prst="rect">
            <a:avLst/>
          </a:prstGeom>
          <a:no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139264"/>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8EC13C54-E161-2E4B-9CF9-FCFCD27DF560}"/>
              </a:ext>
            </a:extLst>
          </p:cNvPr>
          <p:cNvSpPr/>
          <p:nvPr/>
        </p:nvSpPr>
        <p:spPr>
          <a:xfrm>
            <a:off x="5137815" y="1109556"/>
            <a:ext cx="3741703" cy="1533405"/>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14" name="Rectangle 13">
            <a:extLst>
              <a:ext uri="{FF2B5EF4-FFF2-40B4-BE49-F238E27FC236}">
                <a16:creationId xmlns="" xmlns:a16="http://schemas.microsoft.com/office/drawing/2014/main" id="{8EC13C54-E161-2E4B-9CF9-FCFCD27DF560}"/>
              </a:ext>
            </a:extLst>
          </p:cNvPr>
          <p:cNvSpPr/>
          <p:nvPr/>
        </p:nvSpPr>
        <p:spPr>
          <a:xfrm>
            <a:off x="6724620" y="2696394"/>
            <a:ext cx="2153780" cy="1955171"/>
          </a:xfrm>
          <a:prstGeom prst="rect">
            <a:avLst/>
          </a:prstGeom>
          <a:solidFill>
            <a:srgbClr val="B0D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37" name="Rectangle 36"/>
          <p:cNvSpPr/>
          <p:nvPr/>
        </p:nvSpPr>
        <p:spPr>
          <a:xfrm>
            <a:off x="1988696" y="1109557"/>
            <a:ext cx="3094980" cy="1533404"/>
          </a:xfrm>
          <a:prstGeom prst="rect">
            <a:avLst/>
          </a:prstGeom>
          <a:solidFill>
            <a:srgbClr val="68C0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r>
              <a:rPr lang="pt-BR" sz="1200" spc="300" dirty="0">
                <a:solidFill>
                  <a:prstClr val="black"/>
                </a:solidFill>
                <a:latin typeface="Arial" panose="020B0604020202020204" pitchFamily="34" charset="0"/>
                <a:cs typeface="Arial" pitchFamily="34" charset="0"/>
              </a:rPr>
              <a:t>OS CONSUMIDORES SÃO</a:t>
            </a:r>
          </a:p>
          <a:p>
            <a:pPr algn="ctr">
              <a:lnSpc>
                <a:spcPct val="150000"/>
              </a:lnSpc>
            </a:pPr>
            <a:r>
              <a:rPr lang="pt-BR" sz="1200" b="1" spc="300" dirty="0">
                <a:solidFill>
                  <a:prstClr val="black"/>
                </a:solidFill>
                <a:latin typeface="Arial" panose="020B0604020202020204" pitchFamily="34" charset="0"/>
                <a:cs typeface="Arial" pitchFamily="34" charset="0"/>
              </a:rPr>
              <a:t>FORTALECIDO</a:t>
            </a:r>
          </a:p>
          <a:p>
            <a:pPr algn="ctr">
              <a:lnSpc>
                <a:spcPct val="150000"/>
              </a:lnSpc>
            </a:pPr>
            <a:r>
              <a:rPr lang="pt-BR" sz="1200" b="1" spc="300" dirty="0">
                <a:solidFill>
                  <a:prstClr val="black"/>
                </a:solidFill>
                <a:latin typeface="Arial" panose="020B0604020202020204" pitchFamily="34" charset="0"/>
                <a:cs typeface="Arial" pitchFamily="34" charset="0"/>
              </a:rPr>
              <a:t>PARA FAZER A DIFERENÇA </a:t>
            </a:r>
            <a:r>
              <a:rPr lang="pt-BR" sz="1200" spc="300" dirty="0">
                <a:solidFill>
                  <a:prstClr val="black"/>
                </a:solidFill>
                <a:latin typeface="Arial" panose="020B0604020202020204" pitchFamily="34" charset="0"/>
                <a:cs typeface="Arial" pitchFamily="34" charset="0"/>
              </a:rPr>
              <a:t>EM RELAÇÃO</a:t>
            </a:r>
          </a:p>
          <a:p>
            <a:pPr algn="ctr">
              <a:lnSpc>
                <a:spcPct val="150000"/>
              </a:lnSpc>
            </a:pPr>
            <a:r>
              <a:rPr lang="pt-BR" sz="1200" b="1" spc="300" dirty="0">
                <a:solidFill>
                  <a:prstClr val="black"/>
                </a:solidFill>
                <a:latin typeface="Arial" panose="020B0604020202020204" pitchFamily="34" charset="0"/>
                <a:cs typeface="Arial" pitchFamily="34" charset="0"/>
              </a:rPr>
              <a:t>O QUE ELES CONSUMEM</a:t>
            </a:r>
            <a:endParaRPr lang="fr-FR" sz="800" b="1" spc="300" dirty="0">
              <a:solidFill>
                <a:prstClr val="black"/>
              </a:solidFill>
              <a:latin typeface="Arial" panose="020B0604020202020204" pitchFamily="34" charset="0"/>
              <a:cs typeface="Arial" pitchFamily="34" charset="0"/>
            </a:endParaRPr>
          </a:p>
        </p:txBody>
      </p:sp>
      <p:sp>
        <p:nvSpPr>
          <p:cNvPr id="21" name="Rectangle 20">
            <a:extLst>
              <a:ext uri="{FF2B5EF4-FFF2-40B4-BE49-F238E27FC236}">
                <a16:creationId xmlns="" xmlns:a16="http://schemas.microsoft.com/office/drawing/2014/main" id="{8EC13C54-E161-2E4B-9CF9-FCFCD27DF560}"/>
              </a:ext>
            </a:extLst>
          </p:cNvPr>
          <p:cNvSpPr/>
          <p:nvPr/>
        </p:nvSpPr>
        <p:spPr>
          <a:xfrm>
            <a:off x="180876" y="2695919"/>
            <a:ext cx="2174289" cy="1955171"/>
          </a:xfrm>
          <a:prstGeom prst="rect">
            <a:avLst/>
          </a:prstGeom>
          <a:solidFill>
            <a:srgbClr val="D9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22" name="TextBox 29"/>
          <p:cNvSpPr txBox="1"/>
          <p:nvPr/>
        </p:nvSpPr>
        <p:spPr>
          <a:xfrm>
            <a:off x="179512" y="3121520"/>
            <a:ext cx="2174289" cy="1104918"/>
          </a:xfrm>
          <a:prstGeom prst="rect">
            <a:avLst/>
          </a:prstGeom>
          <a:noFill/>
        </p:spPr>
        <p:txBody>
          <a:bodyPr wrap="square" lIns="0" tIns="0" rIns="0" bIns="0" rtlCol="0">
            <a:spAutoFit/>
          </a:bodyPr>
          <a:lstStyle/>
          <a:p>
            <a:pPr algn="ctr"/>
            <a:r>
              <a:rPr lang="pt-BR" sz="1470" b="1" dirty="0">
                <a:solidFill>
                  <a:prstClr val="black"/>
                </a:solidFill>
                <a:latin typeface="Arial" panose="020B0604020202020204" pitchFamily="34" charset="0"/>
              </a:rPr>
              <a:t>10%</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é o </a:t>
            </a:r>
            <a:r>
              <a:rPr lang="pt-BR" sz="1470" b="1" dirty="0">
                <a:solidFill>
                  <a:prstClr val="black"/>
                </a:solidFill>
                <a:latin typeface="Arial" panose="020B0604020202020204" pitchFamily="34" charset="0"/>
              </a:rPr>
              <a:t>AUMENTO DE PREÇO</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máximo que os CONSUMIDORES</a:t>
            </a:r>
            <a:r>
              <a:rPr lang="pt-BR" sz="1300" b="1" dirty="0">
                <a:solidFill>
                  <a:prstClr val="black"/>
                </a:solidFill>
                <a:latin typeface="Arial" panose="020B0604020202020204" pitchFamily="34" charset="0"/>
              </a:rPr>
              <a:t> </a:t>
            </a:r>
            <a:r>
              <a:rPr lang="pt-BR" sz="1300" dirty="0">
                <a:solidFill>
                  <a:prstClr val="black"/>
                </a:solidFill>
                <a:latin typeface="Arial" panose="020B0604020202020204" pitchFamily="34" charset="0"/>
              </a:rPr>
              <a:t>estão dispostos a </a:t>
            </a:r>
            <a:r>
              <a:rPr lang="pt-BR" sz="1470" b="1" dirty="0">
                <a:solidFill>
                  <a:prstClr val="black"/>
                </a:solidFill>
                <a:latin typeface="Arial" panose="020B0604020202020204" pitchFamily="34" charset="0"/>
              </a:rPr>
              <a:t>PAGAR POR PRODUTOS ÉTICOS</a:t>
            </a:r>
            <a:endParaRPr lang="en-US" sz="1470" b="1" dirty="0">
              <a:solidFill>
                <a:prstClr val="black"/>
              </a:solidFill>
              <a:latin typeface="Arial" panose="020B0604020202020204" pitchFamily="34" charset="0"/>
            </a:endParaRPr>
          </a:p>
        </p:txBody>
      </p:sp>
      <p:sp>
        <p:nvSpPr>
          <p:cNvPr id="24" name="Rectangle 23">
            <a:extLst>
              <a:ext uri="{FF2B5EF4-FFF2-40B4-BE49-F238E27FC236}">
                <a16:creationId xmlns="" xmlns:a16="http://schemas.microsoft.com/office/drawing/2014/main" id="{8EC13C54-E161-2E4B-9CF9-FCFCD27DF560}"/>
              </a:ext>
            </a:extLst>
          </p:cNvPr>
          <p:cNvSpPr/>
          <p:nvPr/>
        </p:nvSpPr>
        <p:spPr>
          <a:xfrm>
            <a:off x="179512" y="1109557"/>
            <a:ext cx="1764641" cy="1533404"/>
          </a:xfrm>
          <a:prstGeom prst="rect">
            <a:avLst/>
          </a:prstGeom>
          <a:solidFill>
            <a:srgbClr val="B0D08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pt-BR" sz="1100" dirty="0">
                <a:solidFill>
                  <a:prstClr val="black"/>
                </a:solidFill>
                <a:latin typeface="Arial" panose="020B0604020202020204" pitchFamily="34" charset="0"/>
                <a:cs typeface="Arial" panose="020B0604020202020204" pitchFamily="34" charset="0"/>
              </a:rPr>
              <a:t>MAIS DE </a:t>
            </a:r>
            <a:r>
              <a:rPr lang="pt-BR" sz="2000" b="1" dirty="0">
                <a:solidFill>
                  <a:prstClr val="black"/>
                </a:solidFill>
                <a:latin typeface="Arial" panose="020B0604020202020204" pitchFamily="34" charset="0"/>
                <a:cs typeface="Arial" panose="020B0604020202020204" pitchFamily="34" charset="0"/>
              </a:rPr>
              <a:t>61%</a:t>
            </a:r>
            <a:r>
              <a:rPr lang="pt-BR" sz="1100" dirty="0">
                <a:solidFill>
                  <a:prstClr val="black"/>
                </a:solidFill>
                <a:latin typeface="Arial" panose="020B0604020202020204" pitchFamily="34" charset="0"/>
                <a:cs typeface="Arial" panose="020B0604020202020204" pitchFamily="34" charset="0"/>
              </a:rPr>
              <a:t> DOS CONSUMIDORES ESTÃO PREOCUPADOS COM AS </a:t>
            </a:r>
            <a:r>
              <a:rPr lang="pt-BR" sz="1600" b="1" dirty="0">
                <a:solidFill>
                  <a:prstClr val="black"/>
                </a:solidFill>
                <a:latin typeface="Arial" panose="020B0604020202020204" pitchFamily="34" charset="0"/>
                <a:cs typeface="Arial" panose="020B0604020202020204" pitchFamily="34" charset="0"/>
              </a:rPr>
              <a:t>MUDANÇAS CLIMÁTICAS</a:t>
            </a:r>
            <a:endParaRPr lang="fr-FR" sz="1600" b="1" dirty="0">
              <a:solidFill>
                <a:prstClr val="black"/>
              </a:solidFill>
              <a:latin typeface="Arial" panose="020B0604020202020204" pitchFamily="34" charset="0"/>
              <a:cs typeface="Arial" panose="020B0604020202020204" pitchFamily="34" charset="0"/>
            </a:endParaRPr>
          </a:p>
        </p:txBody>
      </p:sp>
      <p:sp>
        <p:nvSpPr>
          <p:cNvPr id="13" name="Rectangle 12"/>
          <p:cNvSpPr/>
          <p:nvPr/>
        </p:nvSpPr>
        <p:spPr>
          <a:xfrm>
            <a:off x="5276851" y="1397809"/>
            <a:ext cx="3669342" cy="1030154"/>
          </a:xfrm>
          <a:prstGeom prst="rect">
            <a:avLst/>
          </a:prstGeom>
          <a:noFill/>
        </p:spPr>
        <p:txBody>
          <a:bodyPr wrap="square">
            <a:spAutoFit/>
          </a:bodyPr>
          <a:lstStyle/>
          <a:p>
            <a:pPr algn="ctr">
              <a:lnSpc>
                <a:spcPct val="11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DOS CONSUMIDORES SENTIRAM QUE PODERIAM </a:t>
            </a:r>
            <a:r>
              <a:rPr lang="pt-BR" sz="1470" b="1" dirty="0">
                <a:solidFill>
                  <a:srgbClr val="000000"/>
                </a:solidFill>
                <a:latin typeface="Arial" panose="020B0604020202020204" pitchFamily="34" charset="0"/>
              </a:rPr>
              <a:t>FAZER A DIFERENÇA</a:t>
            </a:r>
          </a:p>
          <a:p>
            <a:pPr algn="ctr">
              <a:lnSpc>
                <a:spcPct val="110000"/>
              </a:lnSpc>
            </a:pPr>
            <a:r>
              <a:rPr lang="pt-BR" sz="1470" b="1" dirty="0">
                <a:solidFill>
                  <a:srgbClr val="000000"/>
                </a:solidFill>
                <a:latin typeface="Arial" panose="020B0604020202020204" pitchFamily="34" charset="0"/>
              </a:rPr>
              <a:t>NO MUNDO </a:t>
            </a:r>
            <a:r>
              <a:rPr lang="pt-BR" sz="1300" dirty="0">
                <a:solidFill>
                  <a:srgbClr val="000000"/>
                </a:solidFill>
                <a:latin typeface="Arial" panose="020B0604020202020204" pitchFamily="34" charset="0"/>
              </a:rPr>
              <a:t>COM SUAS </a:t>
            </a:r>
            <a:r>
              <a:rPr lang="pt-BR" sz="1470" b="1" dirty="0">
                <a:solidFill>
                  <a:srgbClr val="000000"/>
                </a:solidFill>
                <a:latin typeface="Arial" panose="020B0604020202020204" pitchFamily="34" charset="0"/>
              </a:rPr>
              <a:t>ESCOLHAS</a:t>
            </a:r>
          </a:p>
          <a:p>
            <a:pPr algn="ctr">
              <a:lnSpc>
                <a:spcPct val="110000"/>
              </a:lnSpc>
            </a:pPr>
            <a:r>
              <a:rPr lang="pt-BR" sz="1300" dirty="0">
                <a:solidFill>
                  <a:srgbClr val="000000"/>
                </a:solidFill>
                <a:latin typeface="Arial" panose="020B0604020202020204" pitchFamily="34" charset="0"/>
              </a:rPr>
              <a:t>EM 2017</a:t>
            </a:r>
            <a:endParaRPr lang="pt-BR" sz="1300" dirty="0">
              <a:latin typeface="Arial" panose="020B0604020202020204" pitchFamily="34" charset="0"/>
            </a:endParaRPr>
          </a:p>
        </p:txBody>
      </p:sp>
      <p:sp>
        <p:nvSpPr>
          <p:cNvPr id="2" name="Rectangle 1"/>
          <p:cNvSpPr/>
          <p:nvPr/>
        </p:nvSpPr>
        <p:spPr>
          <a:xfrm>
            <a:off x="5144918" y="1227923"/>
            <a:ext cx="944196" cy="523220"/>
          </a:xfrm>
          <a:prstGeom prst="rect">
            <a:avLst/>
          </a:prstGeom>
        </p:spPr>
        <p:txBody>
          <a:bodyPr wrap="square">
            <a:spAutoFit/>
          </a:bodyPr>
          <a:lstStyle/>
          <a:p>
            <a:r>
              <a:rPr lang="en-US" sz="2800" b="1" dirty="0">
                <a:solidFill>
                  <a:srgbClr val="000000"/>
                </a:solidFill>
                <a:latin typeface="Arial" panose="020B0604020202020204" pitchFamily="34" charset="0"/>
              </a:rPr>
              <a:t>53% </a:t>
            </a:r>
            <a:endParaRPr lang="fr-FR" sz="2800" dirty="0"/>
          </a:p>
        </p:txBody>
      </p:sp>
      <p:sp>
        <p:nvSpPr>
          <p:cNvPr id="3" name="Rectangle 2"/>
          <p:cNvSpPr/>
          <p:nvPr/>
        </p:nvSpPr>
        <p:spPr>
          <a:xfrm>
            <a:off x="6789561" y="2763400"/>
            <a:ext cx="1970333" cy="1938992"/>
          </a:xfrm>
          <a:prstGeom prst="rect">
            <a:avLst/>
          </a:prstGeom>
        </p:spPr>
        <p:txBody>
          <a:bodyPr wrap="square">
            <a:spAutoFit/>
          </a:bodyPr>
          <a:lstStyle/>
          <a:p>
            <a:pPr algn="ctr"/>
            <a:r>
              <a:rPr lang="en-US" sz="1600" b="1" dirty="0" smtClean="0">
                <a:solidFill>
                  <a:prstClr val="black"/>
                </a:solidFill>
                <a:latin typeface="Arial" panose="020B0604020202020204" pitchFamily="34" charset="0"/>
              </a:rPr>
              <a:t>“</a:t>
            </a:r>
            <a:r>
              <a:rPr lang="pt-BR" sz="1100" dirty="0">
                <a:solidFill>
                  <a:prstClr val="black"/>
                </a:solidFill>
                <a:latin typeface="Arial" panose="020B0604020202020204" pitchFamily="34" charset="0"/>
              </a:rPr>
              <a:t>ESTOU </a:t>
            </a:r>
            <a:r>
              <a:rPr lang="pt-BR" sz="1300" b="1" dirty="0">
                <a:solidFill>
                  <a:prstClr val="black"/>
                </a:solidFill>
                <a:latin typeface="Arial" panose="020B0604020202020204" pitchFamily="34" charset="0"/>
              </a:rPr>
              <a:t>PREOCUPADO</a:t>
            </a:r>
            <a:r>
              <a:rPr lang="pt-BR" sz="1100" b="1" dirty="0">
                <a:solidFill>
                  <a:prstClr val="black"/>
                </a:solidFill>
                <a:latin typeface="Arial" panose="020B0604020202020204" pitchFamily="34" charset="0"/>
              </a:rPr>
              <a:t> </a:t>
            </a:r>
            <a:r>
              <a:rPr lang="pt-BR" sz="1100" dirty="0">
                <a:solidFill>
                  <a:prstClr val="black"/>
                </a:solidFill>
                <a:latin typeface="Arial" panose="020B0604020202020204" pitchFamily="34" charset="0"/>
              </a:rPr>
              <a:t>QUE OS </a:t>
            </a:r>
            <a:r>
              <a:rPr lang="pt-BR" sz="1300" b="1" dirty="0">
                <a:solidFill>
                  <a:prstClr val="black"/>
                </a:solidFill>
                <a:latin typeface="Arial" panose="020B0604020202020204" pitchFamily="34" charset="0"/>
              </a:rPr>
              <a:t>INGREDIENTES USADOS EM PRODUTOS NATURAIS NÃO SEJAM SUSTENTÁVEIS</a:t>
            </a:r>
            <a:r>
              <a:rPr lang="en-US" sz="1600" b="1" dirty="0" smtClean="0">
                <a:solidFill>
                  <a:prstClr val="black"/>
                </a:solidFill>
                <a:latin typeface="Arial" panose="020B0604020202020204" pitchFamily="34" charset="0"/>
              </a:rPr>
              <a:t>“</a:t>
            </a:r>
            <a:r>
              <a:rPr lang="en-US" sz="1300" dirty="0" smtClean="0">
                <a:solidFill>
                  <a:prstClr val="black"/>
                </a:solidFill>
                <a:latin typeface="Arial" panose="020B0604020202020204" pitchFamily="34" charset="0"/>
              </a:rPr>
              <a:t/>
            </a:r>
            <a:br>
              <a:rPr lang="en-US" sz="1300" dirty="0" smtClean="0">
                <a:solidFill>
                  <a:prstClr val="black"/>
                </a:solidFill>
                <a:latin typeface="Arial" panose="020B0604020202020204" pitchFamily="34" charset="0"/>
              </a:rPr>
            </a:br>
            <a:endParaRPr lang="en-US" sz="1000" dirty="0" smtClean="0">
              <a:solidFill>
                <a:prstClr val="black"/>
              </a:solidFill>
              <a:latin typeface="Arial" panose="020B0604020202020204" pitchFamily="34" charset="0"/>
            </a:endParaRPr>
          </a:p>
        </p:txBody>
      </p:sp>
      <p:sp>
        <p:nvSpPr>
          <p:cNvPr id="18" name="Rectangle 17"/>
          <p:cNvSpPr/>
          <p:nvPr/>
        </p:nvSpPr>
        <p:spPr>
          <a:xfrm>
            <a:off x="2414250" y="2695919"/>
            <a:ext cx="1653719" cy="1955171"/>
          </a:xfrm>
          <a:prstGeom prst="rect">
            <a:avLst/>
          </a:prstGeom>
          <a:solidFill>
            <a:srgbClr val="77A67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fr-FR"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TextBox 22"/>
          <p:cNvSpPr txBox="1"/>
          <p:nvPr/>
        </p:nvSpPr>
        <p:spPr>
          <a:xfrm>
            <a:off x="2510487" y="2930993"/>
            <a:ext cx="1413813" cy="1354730"/>
          </a:xfrm>
          <a:prstGeom prst="rect">
            <a:avLst/>
          </a:prstGeom>
          <a:noFill/>
        </p:spPr>
        <p:txBody>
          <a:bodyPr wrap="square" lIns="0" tIns="0" rIns="0" bIns="0" rtlCol="0">
            <a:spAutoFit/>
          </a:bodyPr>
          <a:lstStyle/>
          <a:p>
            <a:pPr algn="ctr">
              <a:lnSpc>
                <a:spcPct val="150000"/>
              </a:lnSpc>
            </a:pPr>
            <a:r>
              <a:rPr lang="pt-BR" sz="1467" b="1" dirty="0">
                <a:solidFill>
                  <a:prstClr val="black"/>
                </a:solidFill>
                <a:latin typeface="Arial" panose="020B0604020202020204" pitchFamily="34" charset="0"/>
              </a:rPr>
              <a:t>MAIOR DEMANDA </a:t>
            </a:r>
            <a:r>
              <a:rPr lang="pt-BR" sz="1467" dirty="0">
                <a:solidFill>
                  <a:prstClr val="black"/>
                </a:solidFill>
                <a:latin typeface="Arial" panose="020B0604020202020204" pitchFamily="34" charset="0"/>
              </a:rPr>
              <a:t>POR</a:t>
            </a:r>
            <a:r>
              <a:rPr lang="pt-BR" sz="1467" b="1" dirty="0">
                <a:solidFill>
                  <a:prstClr val="black"/>
                </a:solidFill>
                <a:latin typeface="Arial" panose="020B0604020202020204" pitchFamily="34" charset="0"/>
              </a:rPr>
              <a:t> </a:t>
            </a:r>
            <a:r>
              <a:rPr lang="pt-BR" sz="1467" b="1" dirty="0" smtClean="0">
                <a:solidFill>
                  <a:prstClr val="black"/>
                </a:solidFill>
                <a:latin typeface="Arial" panose="020B0604020202020204" pitchFamily="34" charset="0"/>
              </a:rPr>
              <a:t>PRODUTOS </a:t>
            </a:r>
            <a:r>
              <a:rPr lang="pt-BR" sz="1467" b="1" dirty="0">
                <a:solidFill>
                  <a:prstClr val="black"/>
                </a:solidFill>
                <a:latin typeface="Arial" panose="020B0604020202020204" pitchFamily="34" charset="0"/>
              </a:rPr>
              <a:t>NATURAIS</a:t>
            </a:r>
            <a:endParaRPr lang="en-US" sz="1467" b="1" dirty="0" smtClean="0">
              <a:solidFill>
                <a:prstClr val="black"/>
              </a:solidFill>
              <a:latin typeface="Arial" panose="020B0604020202020204" pitchFamily="34" charset="0"/>
            </a:endParaRPr>
          </a:p>
        </p:txBody>
      </p:sp>
      <p:sp>
        <p:nvSpPr>
          <p:cNvPr id="19" name="Rectangle 18">
            <a:extLst>
              <a:ext uri="{FF2B5EF4-FFF2-40B4-BE49-F238E27FC236}">
                <a16:creationId xmlns="" xmlns:a16="http://schemas.microsoft.com/office/drawing/2014/main" id="{8EC13C54-E161-2E4B-9CF9-FCFCD27DF560}"/>
              </a:ext>
            </a:extLst>
          </p:cNvPr>
          <p:cNvSpPr/>
          <p:nvPr/>
        </p:nvSpPr>
        <p:spPr>
          <a:xfrm>
            <a:off x="4132332" y="2695919"/>
            <a:ext cx="2547686" cy="1955171"/>
          </a:xfrm>
          <a:prstGeom prst="rect">
            <a:avLst/>
          </a:prstGeom>
          <a:solidFill>
            <a:srgbClr val="68C0B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solidFill>
                <a:prstClr val="black"/>
              </a:solidFill>
            </a:endParaRPr>
          </a:p>
        </p:txBody>
      </p:sp>
      <p:sp>
        <p:nvSpPr>
          <p:cNvPr id="20" name="Rectangle 19"/>
          <p:cNvSpPr/>
          <p:nvPr/>
        </p:nvSpPr>
        <p:spPr>
          <a:xfrm>
            <a:off x="4611578" y="2783125"/>
            <a:ext cx="944196" cy="523220"/>
          </a:xfrm>
          <a:prstGeom prst="rect">
            <a:avLst/>
          </a:prstGeom>
        </p:spPr>
        <p:txBody>
          <a:bodyPr wrap="square">
            <a:spAutoFit/>
          </a:bodyPr>
          <a:lstStyle/>
          <a:p>
            <a:r>
              <a:rPr lang="en-US" sz="2800" b="1" dirty="0" smtClean="0">
                <a:solidFill>
                  <a:srgbClr val="000000"/>
                </a:solidFill>
                <a:latin typeface="Arial" panose="020B0604020202020204" pitchFamily="34" charset="0"/>
              </a:rPr>
              <a:t>68% </a:t>
            </a:r>
            <a:endParaRPr lang="fr-FR" sz="2800" dirty="0"/>
          </a:p>
        </p:txBody>
      </p:sp>
      <p:sp>
        <p:nvSpPr>
          <p:cNvPr id="23" name="Rectangle 22"/>
          <p:cNvSpPr/>
          <p:nvPr/>
        </p:nvSpPr>
        <p:spPr>
          <a:xfrm>
            <a:off x="4132332" y="2925093"/>
            <a:ext cx="2547686" cy="1724126"/>
          </a:xfrm>
          <a:prstGeom prst="rect">
            <a:avLst/>
          </a:prstGeom>
          <a:noFill/>
        </p:spPr>
        <p:txBody>
          <a:bodyPr wrap="square">
            <a:spAutoFit/>
          </a:bodyPr>
          <a:lstStyle/>
          <a:p>
            <a:pPr algn="ctr">
              <a:lnSpc>
                <a:spcPct val="130000"/>
              </a:lnSpc>
            </a:pPr>
            <a:r>
              <a:rPr lang="en-US" sz="1300" dirty="0" smtClean="0">
                <a:solidFill>
                  <a:srgbClr val="000000"/>
                </a:solidFill>
                <a:latin typeface="Arial" panose="020B0604020202020204" pitchFamily="34" charset="0"/>
              </a:rPr>
              <a:t>           </a:t>
            </a:r>
            <a:r>
              <a:rPr lang="pt-BR" sz="1300" dirty="0">
                <a:solidFill>
                  <a:srgbClr val="000000"/>
                </a:solidFill>
                <a:latin typeface="Arial" panose="020B0604020202020204" pitchFamily="34" charset="0"/>
              </a:rPr>
              <a:t> </a:t>
            </a:r>
            <a:r>
              <a:rPr lang="pt-BR" sz="1300" dirty="0" smtClean="0">
                <a:solidFill>
                  <a:srgbClr val="000000"/>
                </a:solidFill>
                <a:latin typeface="Arial" panose="020B0604020202020204" pitchFamily="34" charset="0"/>
              </a:rPr>
              <a:t> DOS </a:t>
            </a:r>
            <a:r>
              <a:rPr lang="pt-BR" sz="1300" dirty="0">
                <a:solidFill>
                  <a:srgbClr val="000000"/>
                </a:solidFill>
                <a:latin typeface="Arial" panose="020B0604020202020204" pitchFamily="34" charset="0"/>
              </a:rPr>
              <a:t>CONSUMIDORES GLOBAIS SABEM COMO </a:t>
            </a:r>
            <a:r>
              <a:rPr lang="pt-BR" sz="1470" b="1" dirty="0">
                <a:solidFill>
                  <a:srgbClr val="000000"/>
                </a:solidFill>
                <a:latin typeface="Arial" panose="020B0604020202020204" pitchFamily="34" charset="0"/>
              </a:rPr>
              <a:t>IDENTIFICAR</a:t>
            </a:r>
            <a:r>
              <a:rPr lang="pt-BR" sz="1300" dirty="0">
                <a:solidFill>
                  <a:srgbClr val="000000"/>
                </a:solidFill>
                <a:latin typeface="Arial" panose="020B0604020202020204" pitchFamily="34" charset="0"/>
              </a:rPr>
              <a:t> PRODUTOS COM </a:t>
            </a:r>
            <a:r>
              <a:rPr lang="pt-BR" sz="1470" b="1" dirty="0">
                <a:solidFill>
                  <a:srgbClr val="000000"/>
                </a:solidFill>
                <a:latin typeface="Arial" panose="020B0604020202020204" pitchFamily="34" charset="0"/>
              </a:rPr>
              <a:t>INGREDIENTES DE ORIGEM SUSTENTÁVEL</a:t>
            </a:r>
            <a:endParaRPr lang="pt-BR" sz="1470" b="1" dirty="0">
              <a:latin typeface="Arial" panose="020B0604020202020204" pitchFamily="34" charset="0"/>
            </a:endParaRPr>
          </a:p>
        </p:txBody>
      </p:sp>
      <p:sp>
        <p:nvSpPr>
          <p:cNvPr id="32" name="Espace réservé du numéro de diapositive 3"/>
          <p:cNvSpPr txBox="1">
            <a:spLocks/>
          </p:cNvSpPr>
          <p:nvPr/>
        </p:nvSpPr>
        <p:spPr>
          <a:xfrm>
            <a:off x="6900863" y="4890988"/>
            <a:ext cx="2057400" cy="273050"/>
          </a:xfrm>
          <a:prstGeom prst="rect">
            <a:avLst/>
          </a:prstGeom>
        </p:spPr>
        <p:txBody>
          <a:bodyPr/>
          <a:lstStyle>
            <a:defPPr>
              <a:defRPr lang="pt-BR"/>
            </a:defPPr>
            <a:lvl1pPr algn="l" defTabSz="912813" rtl="0" fontAlgn="base">
              <a:spcBef>
                <a:spcPct val="0"/>
              </a:spcBef>
              <a:spcAft>
                <a:spcPct val="0"/>
              </a:spcAft>
              <a:defRPr kern="1200">
                <a:solidFill>
                  <a:schemeClr val="tx1"/>
                </a:solidFill>
                <a:latin typeface="Calibri"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r">
              <a:defRPr/>
            </a:pPr>
            <a:fld id="{9FAFCEB4-50DF-41A7-82D9-EE3D77AABA92}" type="slidenum">
              <a:rPr lang="fr-FR" sz="900" smtClean="0">
                <a:latin typeface="Arial" panose="020B0604020202020204" pitchFamily="34" charset="0"/>
              </a:rPr>
              <a:pPr algn="r">
                <a:defRPr/>
              </a:pPr>
              <a:t>4</a:t>
            </a:fld>
            <a:endParaRPr lang="fr-FR" sz="900">
              <a:latin typeface="Arial" panose="020B0604020202020204" pitchFamily="34" charset="0"/>
            </a:endParaRPr>
          </a:p>
        </p:txBody>
      </p:sp>
      <p:sp>
        <p:nvSpPr>
          <p:cNvPr id="31" name="Titre 1"/>
          <p:cNvSpPr>
            <a:spLocks noGrp="1"/>
          </p:cNvSpPr>
          <p:nvPr>
            <p:ph type="title"/>
          </p:nvPr>
        </p:nvSpPr>
        <p:spPr>
          <a:xfrm>
            <a:off x="457200" y="488950"/>
            <a:ext cx="5808663" cy="166688"/>
          </a:xfrm>
        </p:spPr>
        <p:txBody>
          <a:bodyPr/>
          <a:lstStyle/>
          <a:p>
            <a:r>
              <a:rPr lang="de-DE" dirty="0" smtClean="0"/>
              <a:t>O que os consumidores desejam?</a:t>
            </a:r>
            <a:endParaRPr lang="fr-FR" dirty="0"/>
          </a:p>
        </p:txBody>
      </p:sp>
      <p:sp>
        <p:nvSpPr>
          <p:cNvPr id="33" name="Sous-titre 3"/>
          <p:cNvSpPr>
            <a:spLocks noGrp="1"/>
          </p:cNvSpPr>
          <p:nvPr>
            <p:ph type="subTitle" idx="1"/>
          </p:nvPr>
        </p:nvSpPr>
        <p:spPr>
          <a:xfrm>
            <a:off x="457201" y="693901"/>
            <a:ext cx="6697743" cy="220499"/>
          </a:xfrm>
        </p:spPr>
        <p:txBody>
          <a:bodyPr/>
          <a:lstStyle/>
          <a:p>
            <a:r>
              <a:rPr lang="fr-FR" dirty="0">
                <a:solidFill>
                  <a:srgbClr val="FF0066"/>
                </a:solidFill>
              </a:rPr>
              <a:t>#</a:t>
            </a:r>
            <a:r>
              <a:rPr lang="fr-FR" dirty="0" err="1">
                <a:solidFill>
                  <a:srgbClr val="FF0066"/>
                </a:solidFill>
              </a:rPr>
              <a:t>eco-friendly</a:t>
            </a:r>
            <a:endParaRPr lang="fr-FR" dirty="0">
              <a:solidFill>
                <a:srgbClr val="FF0066"/>
              </a:solidFill>
            </a:endParaRPr>
          </a:p>
          <a:p>
            <a:endParaRPr lang="fr-FR" b="1" dirty="0">
              <a:solidFill>
                <a:srgbClr val="F89400"/>
              </a:solidFill>
            </a:endParaRPr>
          </a:p>
        </p:txBody>
      </p:sp>
      <p:sp>
        <p:nvSpPr>
          <p:cNvPr id="8" name="Rectangle 7"/>
          <p:cNvSpPr/>
          <p:nvPr/>
        </p:nvSpPr>
        <p:spPr>
          <a:xfrm>
            <a:off x="408539" y="4679208"/>
            <a:ext cx="5208477" cy="60016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Sources : CICS </a:t>
            </a:r>
            <a:r>
              <a:rPr lang="fr-FR"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database</a:t>
            </a:r>
            <a:endPar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a:p>
            <a:pPr lvl="1">
              <a:defRPr/>
            </a:pP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err="1"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Euromonitor</a:t>
            </a:r>
            <a:r>
              <a:rPr lang="en-US"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r>
              <a:rPr lang="en-US"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Report Ethical Living Market Drivers and Challenges | Dec, 2018</a:t>
            </a:r>
          </a:p>
          <a:p>
            <a:pPr marL="0" marR="0" lvl="0" indent="0" defTabSz="914400" eaLnBrk="1" fontAlgn="auto" latinLnBrk="0" hangingPunct="1">
              <a:lnSpc>
                <a:spcPct val="100000"/>
              </a:lnSpc>
              <a:spcBef>
                <a:spcPts val="0"/>
              </a:spcBef>
              <a:spcAft>
                <a:spcPts val="0"/>
              </a:spcAft>
              <a:buClrTx/>
              <a:buSzTx/>
              <a:buFontTx/>
              <a:buNone/>
              <a:tabLst/>
              <a:defRPr/>
            </a:pPr>
            <a:r>
              <a:rPr lang="fr-FR" sz="1100" i="1" kern="0" dirty="0" smtClean="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rPr>
              <a:t> </a:t>
            </a:r>
            <a:endParaRPr lang="fr-FR" sz="1100" i="1" kern="0" dirty="0">
              <a:solidFill>
                <a:sysClr val="windowText" lastClr="000000"/>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873773925"/>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iel, extérieur, champ, ouvrir&#10;&#10;Description générée automatiquement">
            <a:extLst>
              <a:ext uri="{FF2B5EF4-FFF2-40B4-BE49-F238E27FC236}">
                <a16:creationId xmlns="" xmlns:a16="http://schemas.microsoft.com/office/drawing/2014/main" id="{69E9A268-3F1D-CF1C-6CB7-8417C7EFD90A}"/>
              </a:ext>
            </a:extLst>
          </p:cNvPr>
          <p:cNvPicPr>
            <a:picLocks noChangeAspect="1"/>
          </p:cNvPicPr>
          <p:nvPr/>
        </p:nvPicPr>
        <p:blipFill rotWithShape="1">
          <a:blip r:embed="rId6">
            <a:extLst>
              <a:ext uri="{28A0092B-C50C-407E-A947-70E740481C1C}">
                <a14:useLocalDpi xmlns:a14="http://schemas.microsoft.com/office/drawing/2010/main" val="0"/>
              </a:ext>
            </a:extLst>
          </a:blip>
          <a:srcRect t="3234" b="43348"/>
          <a:stretch/>
        </p:blipFill>
        <p:spPr>
          <a:xfrm>
            <a:off x="3851920" y="1375451"/>
            <a:ext cx="4811625" cy="3212541"/>
          </a:xfrm>
          <a:prstGeom prst="rect">
            <a:avLst/>
          </a:prstGeom>
        </p:spPr>
      </p:pic>
      <p:sp>
        <p:nvSpPr>
          <p:cNvPr id="15" name="Rectangle 14"/>
          <p:cNvSpPr/>
          <p:nvPr/>
        </p:nvSpPr>
        <p:spPr>
          <a:xfrm>
            <a:off x="0" y="2064"/>
            <a:ext cx="3851920" cy="5143500"/>
          </a:xfrm>
          <a:prstGeom prst="rect">
            <a:avLst/>
          </a:prstGeom>
          <a:solidFill>
            <a:srgbClr val="68B02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0" name="Object 9"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63" name="think-cell Slide" r:id="rId7" imgW="378" imgH="377" progId="TCLayout.ActiveDocument.1">
                  <p:embed/>
                </p:oleObj>
              </mc:Choice>
              <mc:Fallback>
                <p:oleObj name="think-cell Slide" r:id="rId7" imgW="378" imgH="377" progId="TCLayout.ActiveDocument.1">
                  <p:embed/>
                  <p:pic>
                    <p:nvPicPr>
                      <p:cNvPr id="0" name=""/>
                      <p:cNvPicPr/>
                      <p:nvPr/>
                    </p:nvPicPr>
                    <p:blipFill>
                      <a:blip r:embed="rId8"/>
                      <a:stretch>
                        <a:fillRect/>
                      </a:stretch>
                    </p:blipFill>
                    <p:spPr>
                      <a:xfrm>
                        <a:off x="1589" y="1589"/>
                        <a:ext cx="1587" cy="1587"/>
                      </a:xfrm>
                      <a:prstGeom prst="rect">
                        <a:avLst/>
                      </a:prstGeom>
                    </p:spPr>
                  </p:pic>
                </p:oleObj>
              </mc:Fallback>
            </mc:AlternateContent>
          </a:graphicData>
        </a:graphic>
      </p:graphicFrame>
      <p:sp>
        <p:nvSpPr>
          <p:cNvPr id="9" name="Rectangle 8" hidden="1"/>
          <p:cNvSpPr/>
          <p:nvPr>
            <p:custDataLst>
              <p:tags r:id="rId3"/>
            </p:custDataLst>
          </p:nvPr>
        </p:nvSpPr>
        <p:spPr>
          <a:xfrm>
            <a:off x="1" y="1"/>
            <a:ext cx="158750" cy="158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GB" sz="3400">
              <a:solidFill>
                <a:prstClr val="black"/>
              </a:solidFill>
              <a:sym typeface="Arial" panose="020B0604020202020204" pitchFamily="34" charset="0"/>
            </a:endParaRPr>
          </a:p>
        </p:txBody>
      </p:sp>
      <p:sp>
        <p:nvSpPr>
          <p:cNvPr id="13" name="Slide Number Placeholder 2"/>
          <p:cNvSpPr>
            <a:spLocks noGrp="1"/>
          </p:cNvSpPr>
          <p:nvPr>
            <p:ph type="sldNum" sz="quarter" idx="12"/>
          </p:nvPr>
        </p:nvSpPr>
        <p:spPr/>
        <p:txBody>
          <a:bodyPr/>
          <a:lstStyle/>
          <a:p>
            <a:fld id="{8AD48C63-78A6-4D64-B839-4870EFEB9C13}" type="slidenum">
              <a:rPr lang="de-DE" smtClean="0">
                <a:solidFill>
                  <a:srgbClr val="878787"/>
                </a:solidFill>
              </a:rPr>
              <a:pPr/>
              <a:t>5</a:t>
            </a:fld>
            <a:endParaRPr lang="en-US">
              <a:solidFill>
                <a:srgbClr val="878787"/>
              </a:solidFill>
            </a:endParaRPr>
          </a:p>
        </p:txBody>
      </p:sp>
      <p:sp>
        <p:nvSpPr>
          <p:cNvPr id="17" name="Title 1"/>
          <p:cNvSpPr>
            <a:spLocks noGrp="1"/>
          </p:cNvSpPr>
          <p:nvPr>
            <p:ph type="ctrTitle"/>
          </p:nvPr>
        </p:nvSpPr>
        <p:spPr>
          <a:xfrm>
            <a:off x="723325" y="2362613"/>
            <a:ext cx="2797115" cy="301825"/>
          </a:xfrm>
        </p:spPr>
        <p:txBody>
          <a:bodyPr/>
          <a:lstStyle/>
          <a:p>
            <a:r>
              <a:rPr lang="en-GB" sz="3200" dirty="0" err="1" smtClean="0">
                <a:solidFill>
                  <a:schemeClr val="tx1"/>
                </a:solidFill>
              </a:rPr>
              <a:t>Foodflow</a:t>
            </a:r>
            <a:r>
              <a:rPr lang="en-US" sz="3200" baseline="30000" dirty="0">
                <a:solidFill>
                  <a:prstClr val="black"/>
                </a:solidFill>
              </a:rPr>
              <a:t>®</a:t>
            </a:r>
            <a:endParaRPr lang="en-GB" sz="3200" dirty="0">
              <a:solidFill>
                <a:schemeClr val="tx1"/>
              </a:solidFill>
            </a:endParaRPr>
          </a:p>
        </p:txBody>
      </p:sp>
      <p:sp>
        <p:nvSpPr>
          <p:cNvPr id="18" name="Subtitle 4"/>
          <p:cNvSpPr>
            <a:spLocks noGrp="1"/>
          </p:cNvSpPr>
          <p:nvPr>
            <p:ph type="subTitle" idx="1"/>
          </p:nvPr>
        </p:nvSpPr>
        <p:spPr>
          <a:xfrm>
            <a:off x="723325" y="3144623"/>
            <a:ext cx="3319537" cy="400765"/>
          </a:xfrm>
        </p:spPr>
        <p:txBody>
          <a:bodyPr/>
          <a:lstStyle/>
          <a:p>
            <a:r>
              <a:rPr lang="en-GB" sz="2400" dirty="0" err="1" smtClean="0">
                <a:solidFill>
                  <a:schemeClr val="tx1"/>
                </a:solidFill>
              </a:rPr>
              <a:t>Rastreabilidade</a:t>
            </a:r>
            <a:r>
              <a:rPr lang="en-GB" sz="2400" dirty="0" smtClean="0">
                <a:solidFill>
                  <a:schemeClr val="tx1"/>
                </a:solidFill>
              </a:rPr>
              <a:t> </a:t>
            </a:r>
            <a:r>
              <a:rPr lang="en-GB" sz="2400" dirty="0">
                <a:solidFill>
                  <a:schemeClr val="tx1"/>
                </a:solidFill>
              </a:rPr>
              <a:t>&amp; </a:t>
            </a:r>
            <a:r>
              <a:rPr lang="en-GB" sz="2400" dirty="0" err="1" smtClean="0">
                <a:solidFill>
                  <a:schemeClr val="tx1"/>
                </a:solidFill>
              </a:rPr>
              <a:t>Sustentabilidade</a:t>
            </a:r>
            <a:r>
              <a:rPr lang="en-GB" sz="2400" dirty="0">
                <a:solidFill>
                  <a:schemeClr val="tx1"/>
                </a:solidFill>
              </a:rPr>
              <a:t> &amp; </a:t>
            </a:r>
            <a:r>
              <a:rPr lang="en-GB" sz="2400" dirty="0" err="1">
                <a:solidFill>
                  <a:schemeClr val="tx1"/>
                </a:solidFill>
              </a:rPr>
              <a:t>Abastecimento</a:t>
            </a:r>
            <a:endParaRPr lang="en-GB" sz="2400" dirty="0">
              <a:solidFill>
                <a:schemeClr val="tx1"/>
              </a:solidFill>
            </a:endParaRPr>
          </a:p>
        </p:txBody>
      </p:sp>
      <p:sp>
        <p:nvSpPr>
          <p:cNvPr id="16" name="Rectangle 15"/>
          <p:cNvSpPr/>
          <p:nvPr/>
        </p:nvSpPr>
        <p:spPr>
          <a:xfrm>
            <a:off x="457200" y="1375451"/>
            <a:ext cx="8206345" cy="3212541"/>
          </a:xfrm>
          <a:prstGeom prst="rect">
            <a:avLst/>
          </a:prstGeom>
          <a:noFill/>
          <a:ln w="19050">
            <a:solidFill>
              <a:srgbClr val="68B0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Tree>
    <p:extLst>
      <p:ext uri="{BB962C8B-B14F-4D97-AF65-F5344CB8AC3E}">
        <p14:creationId xmlns:p14="http://schemas.microsoft.com/office/powerpoint/2010/main" val="3305171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261" y="2373646"/>
            <a:ext cx="1651926" cy="1208413"/>
          </a:xfrm>
          <a:prstGeom prst="rect">
            <a:avLst/>
          </a:prstGeom>
          <a:noFill/>
          <a:ln>
            <a:solidFill>
              <a:schemeClr val="accent6">
                <a:lumMod val="75000"/>
              </a:schemeClr>
            </a:solidFill>
          </a:ln>
        </p:spPr>
      </p:pic>
      <p:sp>
        <p:nvSpPr>
          <p:cNvPr id="36" name="Rectangle 63"/>
          <p:cNvSpPr/>
          <p:nvPr/>
        </p:nvSpPr>
        <p:spPr>
          <a:xfrm>
            <a:off x="258220" y="2537870"/>
            <a:ext cx="2019148"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7" name="Rectangle 63"/>
          <p:cNvSpPr/>
          <p:nvPr/>
        </p:nvSpPr>
        <p:spPr>
          <a:xfrm>
            <a:off x="456115" y="2749387"/>
            <a:ext cx="1361553"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8" name="Rectangle 63"/>
          <p:cNvSpPr/>
          <p:nvPr/>
        </p:nvSpPr>
        <p:spPr>
          <a:xfrm>
            <a:off x="993452" y="3105490"/>
            <a:ext cx="1283915"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4" name="Rectangle 63"/>
          <p:cNvSpPr/>
          <p:nvPr/>
        </p:nvSpPr>
        <p:spPr>
          <a:xfrm>
            <a:off x="798363" y="1635646"/>
            <a:ext cx="1512000" cy="1961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7" name="Rectangle 56"/>
          <p:cNvSpPr/>
          <p:nvPr/>
        </p:nvSpPr>
        <p:spPr>
          <a:xfrm>
            <a:off x="107504" y="1588117"/>
            <a:ext cx="2232248" cy="1938992"/>
          </a:xfrm>
          <a:prstGeom prst="rect">
            <a:avLst/>
          </a:prstGeom>
        </p:spPr>
        <p:txBody>
          <a:bodyPr wrap="square">
            <a:spAutoFit/>
          </a:bodyPr>
          <a:lstStyle/>
          <a:p>
            <a:pPr algn="r"/>
            <a:r>
              <a:rPr lang="fr-FR" sz="1200" b="1" dirty="0" smtClean="0">
                <a:solidFill>
                  <a:prstClr val="black"/>
                </a:solidFill>
              </a:rPr>
              <a:t>Sistema Integrado</a:t>
            </a:r>
            <a:r>
              <a:rPr lang="fr-FR" sz="1200" dirty="0" smtClean="0">
                <a:solidFill>
                  <a:prstClr val="black"/>
                </a:solidFill>
              </a:rPr>
              <a:t>:</a:t>
            </a:r>
            <a:endParaRPr lang="fr-FR" sz="1200" dirty="0">
              <a:solidFill>
                <a:prstClr val="black"/>
              </a:solidFill>
            </a:endParaRPr>
          </a:p>
          <a:p>
            <a:pPr algn="r"/>
            <a:r>
              <a:rPr lang="fr-FR" sz="1200" dirty="0" smtClean="0">
                <a:solidFill>
                  <a:prstClr val="black"/>
                </a:solidFill>
              </a:rPr>
              <a:t>Nossos clientes são capazes de utilizar nossa solução em campo, utilizando um celular para tirar fotos das espécies, identificar e prospectar com o auxílio da nossa IA, novas áreas que possam ser utilizadas para coletar frutos que não seriam colhidos. </a:t>
            </a:r>
            <a:endParaRPr lang="fr-FR" sz="1200" b="1" dirty="0"/>
          </a:p>
        </p:txBody>
      </p:sp>
      <p:sp>
        <p:nvSpPr>
          <p:cNvPr id="35" name="Rectangle 62"/>
          <p:cNvSpPr/>
          <p:nvPr/>
        </p:nvSpPr>
        <p:spPr>
          <a:xfrm>
            <a:off x="945219" y="4297552"/>
            <a:ext cx="1080120" cy="1103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3" name="Rectangle 62"/>
          <p:cNvSpPr/>
          <p:nvPr/>
        </p:nvSpPr>
        <p:spPr>
          <a:xfrm>
            <a:off x="1439736" y="4109726"/>
            <a:ext cx="1332064" cy="14016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2" name="Rectangle 61"/>
          <p:cNvSpPr/>
          <p:nvPr/>
        </p:nvSpPr>
        <p:spPr>
          <a:xfrm>
            <a:off x="539551" y="3939910"/>
            <a:ext cx="1786049"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1" name="Rectangle 60"/>
          <p:cNvSpPr/>
          <p:nvPr/>
        </p:nvSpPr>
        <p:spPr>
          <a:xfrm>
            <a:off x="7668344" y="3889895"/>
            <a:ext cx="612000"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0" name="Rectangle 59"/>
          <p:cNvSpPr/>
          <p:nvPr/>
        </p:nvSpPr>
        <p:spPr>
          <a:xfrm>
            <a:off x="6264248" y="3669861"/>
            <a:ext cx="1041804"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9" name="Rectangle 58"/>
          <p:cNvSpPr/>
          <p:nvPr/>
        </p:nvSpPr>
        <p:spPr>
          <a:xfrm>
            <a:off x="6748052" y="1865429"/>
            <a:ext cx="1424348" cy="14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6"/>
          <p:cNvSpPr/>
          <p:nvPr/>
        </p:nvSpPr>
        <p:spPr>
          <a:xfrm>
            <a:off x="258219" y="3673895"/>
            <a:ext cx="2592288" cy="1015663"/>
          </a:xfrm>
          <a:prstGeom prst="rect">
            <a:avLst/>
          </a:prstGeom>
        </p:spPr>
        <p:txBody>
          <a:bodyPr wrap="square">
            <a:spAutoFit/>
          </a:bodyPr>
          <a:lstStyle/>
          <a:p>
            <a:pPr algn="r"/>
            <a:r>
              <a:rPr lang="en-US" sz="1200" dirty="0" err="1" smtClean="0">
                <a:solidFill>
                  <a:prstClr val="black"/>
                </a:solidFill>
              </a:rPr>
              <a:t>Garantia</a:t>
            </a:r>
            <a:r>
              <a:rPr lang="en-US" sz="1200" dirty="0" smtClean="0">
                <a:solidFill>
                  <a:prstClr val="black"/>
                </a:solidFill>
              </a:rPr>
              <a:t> no </a:t>
            </a:r>
            <a:r>
              <a:rPr lang="en-US" sz="1200" dirty="0" err="1" smtClean="0">
                <a:solidFill>
                  <a:prstClr val="black"/>
                </a:solidFill>
              </a:rPr>
              <a:t>fornecimento</a:t>
            </a:r>
            <a:r>
              <a:rPr lang="en-US" sz="1200" dirty="0" smtClean="0">
                <a:solidFill>
                  <a:prstClr val="black"/>
                </a:solidFill>
              </a:rPr>
              <a:t> do </a:t>
            </a:r>
            <a:r>
              <a:rPr lang="en-US" sz="1200" b="1" dirty="0" err="1" smtClean="0">
                <a:solidFill>
                  <a:prstClr val="black"/>
                </a:solidFill>
              </a:rPr>
              <a:t>conteúdo</a:t>
            </a:r>
            <a:r>
              <a:rPr lang="en-US" sz="1200" b="1" dirty="0" smtClean="0">
                <a:solidFill>
                  <a:prstClr val="black"/>
                </a:solidFill>
              </a:rPr>
              <a:t> online e offline </a:t>
            </a:r>
            <a:r>
              <a:rPr lang="en-US" sz="1200" dirty="0" err="1" smtClean="0">
                <a:solidFill>
                  <a:prstClr val="black"/>
                </a:solidFill>
              </a:rPr>
              <a:t>pela</a:t>
            </a:r>
            <a:r>
              <a:rPr lang="en-US" sz="1200" dirty="0" smtClean="0">
                <a:solidFill>
                  <a:prstClr val="black"/>
                </a:solidFill>
              </a:rPr>
              <a:t>  </a:t>
            </a:r>
            <a:r>
              <a:rPr lang="en-US" sz="1200" dirty="0" err="1" smtClean="0">
                <a:solidFill>
                  <a:prstClr val="black"/>
                </a:solidFill>
              </a:rPr>
              <a:t>plataforma</a:t>
            </a:r>
            <a:r>
              <a:rPr lang="en-US" sz="1200" dirty="0" smtClean="0">
                <a:solidFill>
                  <a:prstClr val="black"/>
                </a:solidFill>
              </a:rPr>
              <a:t> </a:t>
            </a:r>
            <a:r>
              <a:rPr lang="en-US" sz="1200" dirty="0" err="1" smtClean="0">
                <a:solidFill>
                  <a:prstClr val="black"/>
                </a:solidFill>
              </a:rPr>
              <a:t>Foodflow</a:t>
            </a:r>
            <a:r>
              <a:rPr lang="en-US" sz="1200" dirty="0" smtClean="0">
                <a:solidFill>
                  <a:prstClr val="black"/>
                </a:solidFill>
              </a:rPr>
              <a:t>, </a:t>
            </a:r>
            <a:r>
              <a:rPr lang="en-US" sz="1200" dirty="0" err="1" smtClean="0">
                <a:solidFill>
                  <a:prstClr val="black"/>
                </a:solidFill>
              </a:rPr>
              <a:t>gerando</a:t>
            </a:r>
            <a:r>
              <a:rPr lang="en-US" sz="1200" dirty="0" smtClean="0">
                <a:solidFill>
                  <a:prstClr val="black"/>
                </a:solidFill>
              </a:rPr>
              <a:t> </a:t>
            </a:r>
            <a:r>
              <a:rPr lang="en-US" sz="1200" b="1" dirty="0" err="1" smtClean="0">
                <a:solidFill>
                  <a:prstClr val="black"/>
                </a:solidFill>
              </a:rPr>
              <a:t>rastreabilidade</a:t>
            </a:r>
            <a:r>
              <a:rPr lang="en-US" sz="1200" dirty="0" smtClean="0">
                <a:solidFill>
                  <a:prstClr val="black"/>
                </a:solidFill>
              </a:rPr>
              <a:t> </a:t>
            </a:r>
            <a:r>
              <a:rPr lang="en-US" sz="1200" dirty="0" err="1" smtClean="0">
                <a:solidFill>
                  <a:prstClr val="black"/>
                </a:solidFill>
              </a:rPr>
              <a:t>em</a:t>
            </a:r>
            <a:r>
              <a:rPr lang="en-US" sz="1200" dirty="0" smtClean="0">
                <a:solidFill>
                  <a:prstClr val="black"/>
                </a:solidFill>
              </a:rPr>
              <a:t> </a:t>
            </a:r>
            <a:r>
              <a:rPr lang="en-US" sz="1200" dirty="0" err="1" smtClean="0">
                <a:solidFill>
                  <a:prstClr val="black"/>
                </a:solidFill>
              </a:rPr>
              <a:t>todo</a:t>
            </a:r>
            <a:r>
              <a:rPr lang="en-US" sz="1200" dirty="0" smtClean="0">
                <a:solidFill>
                  <a:prstClr val="black"/>
                </a:solidFill>
              </a:rPr>
              <a:t> o </a:t>
            </a:r>
            <a:r>
              <a:rPr lang="en-US" sz="1200" dirty="0" err="1" smtClean="0">
                <a:solidFill>
                  <a:prstClr val="black"/>
                </a:solidFill>
              </a:rPr>
              <a:t>processo</a:t>
            </a:r>
            <a:r>
              <a:rPr lang="en-US" sz="1200" dirty="0" smtClean="0">
                <a:solidFill>
                  <a:prstClr val="black"/>
                </a:solidFill>
              </a:rPr>
              <a:t> </a:t>
            </a:r>
            <a:r>
              <a:rPr lang="en-US" sz="1200" dirty="0" err="1" smtClean="0">
                <a:solidFill>
                  <a:prstClr val="black"/>
                </a:solidFill>
              </a:rPr>
              <a:t>registrado</a:t>
            </a:r>
            <a:r>
              <a:rPr lang="en-US" sz="1200" dirty="0" smtClean="0">
                <a:solidFill>
                  <a:prstClr val="black"/>
                </a:solidFill>
              </a:rPr>
              <a:t> no </a:t>
            </a:r>
            <a:r>
              <a:rPr lang="en-US" sz="1200" dirty="0" err="1" smtClean="0">
                <a:solidFill>
                  <a:prstClr val="black"/>
                </a:solidFill>
              </a:rPr>
              <a:t>sistema</a:t>
            </a:r>
            <a:r>
              <a:rPr lang="en-US" sz="1200" dirty="0" smtClean="0">
                <a:solidFill>
                  <a:prstClr val="black"/>
                </a:solidFill>
              </a:rPr>
              <a:t>.</a:t>
            </a:r>
            <a:endParaRPr lang="fr-FR" sz="1200" dirty="0">
              <a:solidFill>
                <a:prstClr val="black"/>
              </a:solidFill>
            </a:endParaRPr>
          </a:p>
        </p:txBody>
      </p:sp>
      <p:sp>
        <p:nvSpPr>
          <p:cNvPr id="3079" name="Rectangle 3078"/>
          <p:cNvSpPr/>
          <p:nvPr/>
        </p:nvSpPr>
        <p:spPr>
          <a:xfrm>
            <a:off x="6660232" y="1831802"/>
            <a:ext cx="2286000" cy="1015663"/>
          </a:xfrm>
          <a:prstGeom prst="rect">
            <a:avLst/>
          </a:prstGeom>
        </p:spPr>
        <p:txBody>
          <a:bodyPr wrap="square">
            <a:spAutoFit/>
          </a:bodyPr>
          <a:lstStyle/>
          <a:p>
            <a:r>
              <a:rPr lang="en-US" sz="1200" b="1" dirty="0" err="1" smtClean="0">
                <a:solidFill>
                  <a:prstClr val="black"/>
                </a:solidFill>
              </a:rPr>
              <a:t>Projeto</a:t>
            </a:r>
            <a:r>
              <a:rPr lang="en-US" sz="1200" b="1" dirty="0" smtClean="0">
                <a:solidFill>
                  <a:prstClr val="black"/>
                </a:solidFill>
              </a:rPr>
              <a:t> </a:t>
            </a:r>
            <a:r>
              <a:rPr lang="en-US" sz="1200" b="1" dirty="0" err="1" smtClean="0">
                <a:solidFill>
                  <a:prstClr val="black"/>
                </a:solidFill>
              </a:rPr>
              <a:t>Sustentável</a:t>
            </a:r>
            <a:r>
              <a:rPr lang="en-US" sz="1200" b="1" dirty="0">
                <a:solidFill>
                  <a:prstClr val="black"/>
                </a:solidFill>
              </a:rPr>
              <a:t> </a:t>
            </a:r>
            <a:r>
              <a:rPr lang="en-US" sz="1200" dirty="0" err="1" smtClean="0">
                <a:solidFill>
                  <a:prstClr val="black"/>
                </a:solidFill>
              </a:rPr>
              <a:t>que</a:t>
            </a:r>
            <a:r>
              <a:rPr lang="en-US" sz="1200" dirty="0" smtClean="0">
                <a:solidFill>
                  <a:prstClr val="black"/>
                </a:solidFill>
              </a:rPr>
              <a:t> </a:t>
            </a:r>
            <a:r>
              <a:rPr lang="en-US" sz="1200" dirty="0" err="1" smtClean="0">
                <a:solidFill>
                  <a:prstClr val="black"/>
                </a:solidFill>
              </a:rPr>
              <a:t>valoriza</a:t>
            </a:r>
            <a:r>
              <a:rPr lang="en-US" sz="1200" dirty="0" smtClean="0">
                <a:solidFill>
                  <a:prstClr val="black"/>
                </a:solidFill>
              </a:rPr>
              <a:t> </a:t>
            </a:r>
            <a:r>
              <a:rPr lang="en-US" sz="1200" dirty="0" err="1" smtClean="0">
                <a:solidFill>
                  <a:prstClr val="black"/>
                </a:solidFill>
              </a:rPr>
              <a:t>cada</a:t>
            </a:r>
            <a:r>
              <a:rPr lang="en-US" sz="1200" dirty="0" smtClean="0">
                <a:solidFill>
                  <a:prstClr val="black"/>
                </a:solidFill>
              </a:rPr>
              <a:t> </a:t>
            </a:r>
            <a:r>
              <a:rPr lang="en-US" sz="1200" dirty="0" err="1" smtClean="0">
                <a:solidFill>
                  <a:prstClr val="black"/>
                </a:solidFill>
              </a:rPr>
              <a:t>etapa</a:t>
            </a:r>
            <a:r>
              <a:rPr lang="en-US" sz="1200" dirty="0" smtClean="0">
                <a:solidFill>
                  <a:prstClr val="black"/>
                </a:solidFill>
              </a:rPr>
              <a:t> de </a:t>
            </a:r>
            <a:r>
              <a:rPr lang="en-US" sz="1200" dirty="0" err="1" smtClean="0">
                <a:solidFill>
                  <a:prstClr val="black"/>
                </a:solidFill>
              </a:rPr>
              <a:t>desenvolvimento</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dirty="0" err="1" smtClean="0">
                <a:solidFill>
                  <a:prstClr val="black"/>
                </a:solidFill>
              </a:rPr>
              <a:t>produzir</a:t>
            </a:r>
            <a:r>
              <a:rPr lang="en-US" sz="1200" dirty="0" smtClean="0">
                <a:solidFill>
                  <a:prstClr val="black"/>
                </a:solidFill>
              </a:rPr>
              <a:t> um </a:t>
            </a:r>
            <a:r>
              <a:rPr lang="en-US" sz="1200" dirty="0" err="1" smtClean="0">
                <a:solidFill>
                  <a:prstClr val="black"/>
                </a:solidFill>
              </a:rPr>
              <a:t>conteúdo</a:t>
            </a:r>
            <a:r>
              <a:rPr lang="en-US" sz="1200" dirty="0" smtClean="0">
                <a:solidFill>
                  <a:prstClr val="black"/>
                </a:solidFill>
              </a:rPr>
              <a:t> de </a:t>
            </a:r>
            <a:r>
              <a:rPr lang="en-US" sz="1200" dirty="0" err="1" smtClean="0">
                <a:solidFill>
                  <a:prstClr val="black"/>
                </a:solidFill>
              </a:rPr>
              <a:t>qualidade</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prática</a:t>
            </a:r>
            <a:r>
              <a:rPr lang="en-US" sz="1200" dirty="0" smtClean="0">
                <a:solidFill>
                  <a:prstClr val="black"/>
                </a:solidFill>
              </a:rPr>
              <a:t>.</a:t>
            </a:r>
            <a:endParaRPr lang="en-US" sz="1200" dirty="0">
              <a:solidFill>
                <a:prstClr val="black"/>
              </a:solidFill>
            </a:endParaRPr>
          </a:p>
        </p:txBody>
      </p:sp>
      <p:sp>
        <p:nvSpPr>
          <p:cNvPr id="3080" name="Rectangle 3079"/>
          <p:cNvSpPr/>
          <p:nvPr/>
        </p:nvSpPr>
        <p:spPr>
          <a:xfrm>
            <a:off x="6173062" y="3633286"/>
            <a:ext cx="2773170" cy="830997"/>
          </a:xfrm>
          <a:prstGeom prst="rect">
            <a:avLst/>
          </a:prstGeom>
        </p:spPr>
        <p:txBody>
          <a:bodyPr wrap="square">
            <a:spAutoFit/>
          </a:bodyPr>
          <a:lstStyle/>
          <a:p>
            <a:r>
              <a:rPr lang="en-US" sz="1200" b="1" dirty="0" err="1" smtClean="0">
                <a:solidFill>
                  <a:prstClr val="black"/>
                </a:solidFill>
              </a:rPr>
              <a:t>Transparência</a:t>
            </a:r>
            <a:r>
              <a:rPr lang="en-US" sz="1200" dirty="0" smtClean="0">
                <a:solidFill>
                  <a:prstClr val="black"/>
                </a:solidFill>
              </a:rPr>
              <a:t> </a:t>
            </a:r>
            <a:r>
              <a:rPr lang="en-US" sz="1200" dirty="0" err="1" smtClean="0">
                <a:solidFill>
                  <a:prstClr val="black"/>
                </a:solidFill>
              </a:rPr>
              <a:t>na</a:t>
            </a:r>
            <a:r>
              <a:rPr lang="en-US" sz="1200" dirty="0" smtClean="0">
                <a:solidFill>
                  <a:prstClr val="black"/>
                </a:solidFill>
              </a:rPr>
              <a:t> </a:t>
            </a:r>
            <a:r>
              <a:rPr lang="en-US" sz="1200" dirty="0" err="1" smtClean="0">
                <a:solidFill>
                  <a:prstClr val="black"/>
                </a:solidFill>
              </a:rPr>
              <a:t>informação</a:t>
            </a:r>
            <a:r>
              <a:rPr lang="en-US" sz="1200" dirty="0" smtClean="0">
                <a:solidFill>
                  <a:prstClr val="black"/>
                </a:solidFill>
              </a:rPr>
              <a:t> com </a:t>
            </a:r>
            <a:r>
              <a:rPr lang="en-US" sz="1200" dirty="0" err="1" smtClean="0">
                <a:solidFill>
                  <a:prstClr val="black"/>
                </a:solidFill>
              </a:rPr>
              <a:t>nossos</a:t>
            </a:r>
            <a:r>
              <a:rPr lang="en-US" sz="1200" dirty="0" smtClean="0">
                <a:solidFill>
                  <a:prstClr val="black"/>
                </a:solidFill>
              </a:rPr>
              <a:t> </a:t>
            </a:r>
            <a:r>
              <a:rPr lang="en-US" sz="1200" dirty="0" err="1" smtClean="0">
                <a:solidFill>
                  <a:prstClr val="black"/>
                </a:solidFill>
              </a:rPr>
              <a:t>clientes</a:t>
            </a:r>
            <a:r>
              <a:rPr lang="en-US" sz="1200" dirty="0" smtClean="0">
                <a:solidFill>
                  <a:prstClr val="black"/>
                </a:solidFill>
              </a:rPr>
              <a:t> </a:t>
            </a:r>
            <a:r>
              <a:rPr lang="en-US" sz="1200" dirty="0" err="1" smtClean="0">
                <a:solidFill>
                  <a:prstClr val="black"/>
                </a:solidFill>
              </a:rPr>
              <a:t>para</a:t>
            </a:r>
            <a:r>
              <a:rPr lang="en-US" sz="1200" dirty="0" smtClean="0">
                <a:solidFill>
                  <a:prstClr val="black"/>
                </a:solidFill>
              </a:rPr>
              <a:t> </a:t>
            </a:r>
            <a:r>
              <a:rPr lang="en-US" sz="1200" b="1" dirty="0" err="1" smtClean="0">
                <a:solidFill>
                  <a:prstClr val="black"/>
                </a:solidFill>
              </a:rPr>
              <a:t>otimizar</a:t>
            </a:r>
            <a:r>
              <a:rPr lang="en-US" sz="1200" dirty="0" smtClean="0">
                <a:solidFill>
                  <a:prstClr val="black"/>
                </a:solidFill>
              </a:rPr>
              <a:t>  o </a:t>
            </a:r>
            <a:r>
              <a:rPr lang="en-US" sz="1200" dirty="0" err="1" smtClean="0">
                <a:solidFill>
                  <a:prstClr val="black"/>
                </a:solidFill>
              </a:rPr>
              <a:t>processo</a:t>
            </a:r>
            <a:r>
              <a:rPr lang="en-US" sz="1200" dirty="0">
                <a:solidFill>
                  <a:prstClr val="black"/>
                </a:solidFill>
              </a:rPr>
              <a:t> </a:t>
            </a:r>
            <a:r>
              <a:rPr lang="en-US" sz="1200" dirty="0" smtClean="0">
                <a:solidFill>
                  <a:prstClr val="black"/>
                </a:solidFill>
              </a:rPr>
              <a:t>e </a:t>
            </a:r>
            <a:r>
              <a:rPr lang="en-US" sz="1200" dirty="0" err="1" smtClean="0">
                <a:solidFill>
                  <a:prstClr val="black"/>
                </a:solidFill>
              </a:rPr>
              <a:t>causar</a:t>
            </a:r>
            <a:r>
              <a:rPr lang="en-US" sz="1200" dirty="0" smtClean="0">
                <a:solidFill>
                  <a:prstClr val="black"/>
                </a:solidFill>
              </a:rPr>
              <a:t> um </a:t>
            </a:r>
            <a:r>
              <a:rPr lang="en-US" sz="1200" dirty="0" err="1" smtClean="0">
                <a:solidFill>
                  <a:prstClr val="black"/>
                </a:solidFill>
              </a:rPr>
              <a:t>impacto</a:t>
            </a:r>
            <a:r>
              <a:rPr lang="en-US" sz="1200" dirty="0" smtClean="0">
                <a:solidFill>
                  <a:prstClr val="black"/>
                </a:solidFill>
              </a:rPr>
              <a:t> </a:t>
            </a:r>
            <a:r>
              <a:rPr lang="en-US" sz="1200" dirty="0" err="1" smtClean="0">
                <a:solidFill>
                  <a:prstClr val="black"/>
                </a:solidFill>
              </a:rPr>
              <a:t>positivo</a:t>
            </a:r>
            <a:r>
              <a:rPr lang="en-US" sz="1200" dirty="0" smtClean="0">
                <a:solidFill>
                  <a:prstClr val="black"/>
                </a:solidFill>
              </a:rPr>
              <a:t> </a:t>
            </a:r>
            <a:r>
              <a:rPr lang="en-US" sz="1200" dirty="0" err="1" smtClean="0">
                <a:solidFill>
                  <a:prstClr val="black"/>
                </a:solidFill>
              </a:rPr>
              <a:t>nas</a:t>
            </a:r>
            <a:r>
              <a:rPr lang="en-US" sz="1200" dirty="0" smtClean="0">
                <a:solidFill>
                  <a:prstClr val="black"/>
                </a:solidFill>
              </a:rPr>
              <a:t> </a:t>
            </a:r>
            <a:r>
              <a:rPr lang="en-US" sz="1200" dirty="0" err="1" smtClean="0">
                <a:solidFill>
                  <a:prstClr val="black"/>
                </a:solidFill>
              </a:rPr>
              <a:t>pessoas</a:t>
            </a:r>
            <a:r>
              <a:rPr lang="en-US" sz="1200" dirty="0" smtClean="0">
                <a:solidFill>
                  <a:prstClr val="black"/>
                </a:solidFill>
              </a:rPr>
              <a:t> e no </a:t>
            </a:r>
            <a:r>
              <a:rPr lang="en-US" sz="1200" dirty="0" err="1" smtClean="0">
                <a:solidFill>
                  <a:prstClr val="black"/>
                </a:solidFill>
              </a:rPr>
              <a:t>ambiente</a:t>
            </a:r>
            <a:r>
              <a:rPr lang="en-US" sz="1200" dirty="0" smtClean="0">
                <a:solidFill>
                  <a:prstClr val="black"/>
                </a:solidFill>
              </a:rPr>
              <a:t>.</a:t>
            </a:r>
            <a:endParaRPr lang="en-US" sz="1200" dirty="0">
              <a:solidFill>
                <a:prstClr val="black"/>
              </a:solidFill>
            </a:endParaRPr>
          </a:p>
        </p:txBody>
      </p:sp>
      <p:sp>
        <p:nvSpPr>
          <p:cNvPr id="2" name="Titre 1"/>
          <p:cNvSpPr>
            <a:spLocks noGrp="1"/>
          </p:cNvSpPr>
          <p:nvPr>
            <p:ph type="title"/>
          </p:nvPr>
        </p:nvSpPr>
        <p:spPr>
          <a:xfrm>
            <a:off x="455585" y="411510"/>
            <a:ext cx="5808663" cy="166688"/>
          </a:xfrm>
          <a:noFill/>
          <a:ln>
            <a:noFill/>
          </a:ln>
        </p:spPr>
        <p:txBody>
          <a:bodyPr vert="horz" wrap="square" lIns="0" tIns="0" rIns="0" bIns="0" numCol="1" anchor="ctr" anchorCtr="0" compatLnSpc="1">
            <a:prstTxWarp prst="textNoShape">
              <a:avLst/>
            </a:prstTxWarp>
          </a:bodyPr>
          <a:lstStyle/>
          <a:p>
            <a:r>
              <a:rPr lang="de-DE" dirty="0"/>
              <a:t>Foodflow</a:t>
            </a:r>
            <a:r>
              <a:rPr lang="en-US" dirty="0"/>
              <a:t>®</a:t>
            </a:r>
            <a:endParaRPr lang="fr-FR" dirty="0"/>
          </a:p>
        </p:txBody>
      </p:sp>
      <p:sp>
        <p:nvSpPr>
          <p:cNvPr id="3" name="Sous-titre 2"/>
          <p:cNvSpPr>
            <a:spLocks noGrp="1"/>
          </p:cNvSpPr>
          <p:nvPr>
            <p:ph type="subTitle" idx="1"/>
          </p:nvPr>
        </p:nvSpPr>
        <p:spPr>
          <a:xfrm>
            <a:off x="456115" y="627534"/>
            <a:ext cx="5808133" cy="220063"/>
          </a:xfrm>
          <a:noFill/>
          <a:ln>
            <a:noFill/>
          </a:ln>
        </p:spPr>
        <p:txBody>
          <a:bodyPr vert="horz" wrap="square" lIns="0" tIns="0" rIns="0" bIns="0" numCol="1" anchor="t" anchorCtr="0" compatLnSpc="1">
            <a:prstTxWarp prst="textNoShape">
              <a:avLst/>
            </a:prstTxWarp>
          </a:bodyPr>
          <a:lstStyle/>
          <a:p>
            <a:r>
              <a:rPr lang="fr-FR" dirty="0">
                <a:solidFill>
                  <a:srgbClr val="FF0066"/>
                </a:solidFill>
              </a:rPr>
              <a:t>O projeto</a:t>
            </a: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pPr/>
              <a:t>6</a:t>
            </a:fld>
            <a:endParaRPr lang="de-DE" altLang="fr-FR" dirty="0"/>
          </a:p>
        </p:txBody>
      </p:sp>
      <p:sp>
        <p:nvSpPr>
          <p:cNvPr id="18" name="Arc 17"/>
          <p:cNvSpPr/>
          <p:nvPr/>
        </p:nvSpPr>
        <p:spPr>
          <a:xfrm rot="14028102">
            <a:off x="3506629" y="2371089"/>
            <a:ext cx="1917854" cy="1575694"/>
          </a:xfrm>
          <a:prstGeom prst="arc">
            <a:avLst>
              <a:gd name="adj1" fmla="val 16200000"/>
              <a:gd name="adj2" fmla="val 4723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7030A0"/>
              </a:solidFill>
            </a:endParaRPr>
          </a:p>
        </p:txBody>
      </p:sp>
      <p:sp>
        <p:nvSpPr>
          <p:cNvPr id="30" name="Forme libre 29"/>
          <p:cNvSpPr/>
          <p:nvPr/>
        </p:nvSpPr>
        <p:spPr>
          <a:xfrm>
            <a:off x="3990418" y="1570898"/>
            <a:ext cx="402609" cy="71936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Lst>
            <a:ahLst/>
            <a:cxnLst>
              <a:cxn ang="0">
                <a:pos x="connsiteX0" y="connsiteY0"/>
              </a:cxn>
              <a:cxn ang="0">
                <a:pos x="connsiteX1" y="connsiteY1"/>
              </a:cxn>
              <a:cxn ang="0">
                <a:pos x="connsiteX2" y="connsiteY2"/>
              </a:cxn>
              <a:cxn ang="0">
                <a:pos x="connsiteX3" y="connsiteY3"/>
              </a:cxn>
            </a:cxnLst>
            <a:rect l="l" t="t" r="r" b="b"/>
            <a:pathLst>
              <a:path w="402609" h="719363">
                <a:moveTo>
                  <a:pt x="0" y="719363"/>
                </a:moveTo>
                <a:cubicBezTo>
                  <a:pt x="104064" y="675576"/>
                  <a:pt x="208128" y="631789"/>
                  <a:pt x="272955" y="521470"/>
                </a:cubicBezTo>
                <a:cubicBezTo>
                  <a:pt x="337782" y="411150"/>
                  <a:pt x="368489" y="140470"/>
                  <a:pt x="388961" y="57446"/>
                </a:cubicBezTo>
                <a:cubicBezTo>
                  <a:pt x="409433" y="-25578"/>
                  <a:pt x="402609" y="-1126"/>
                  <a:pt x="395785" y="23327"/>
                </a:cubicBezTo>
              </a:path>
            </a:pathLst>
          </a:cu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6">
                  <a:lumMod val="75000"/>
                </a:schemeClr>
              </a:solidFill>
            </a:endParaRPr>
          </a:p>
        </p:txBody>
      </p:sp>
      <p:sp>
        <p:nvSpPr>
          <p:cNvPr id="3073" name="Triangle isocèle 3072"/>
          <p:cNvSpPr/>
          <p:nvPr/>
        </p:nvSpPr>
        <p:spPr>
          <a:xfrm>
            <a:off x="4285997" y="1528779"/>
            <a:ext cx="216024" cy="169785"/>
          </a:xfrm>
          <a:prstGeom prst="triangl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075" name="Rectangle 3074"/>
          <p:cNvSpPr/>
          <p:nvPr/>
        </p:nvSpPr>
        <p:spPr>
          <a:xfrm>
            <a:off x="2948062" y="1147067"/>
            <a:ext cx="3712170" cy="369332"/>
          </a:xfrm>
          <a:prstGeom prst="rect">
            <a:avLst/>
          </a:prstGeom>
          <a:noFill/>
        </p:spPr>
        <p:txBody>
          <a:bodyPr wrap="none">
            <a:spAutoFit/>
          </a:bodyPr>
          <a:lstStyle/>
          <a:p>
            <a:r>
              <a:rPr lang="en-US" b="1" cap="small" dirty="0" err="1" smtClean="0">
                <a:solidFill>
                  <a:schemeClr val="accent6">
                    <a:lumMod val="75000"/>
                  </a:schemeClr>
                </a:solidFill>
              </a:rPr>
              <a:t>Visão</a:t>
            </a:r>
            <a:r>
              <a:rPr lang="en-US" b="1" cap="small" dirty="0" smtClean="0">
                <a:solidFill>
                  <a:schemeClr val="accent6">
                    <a:lumMod val="75000"/>
                  </a:schemeClr>
                </a:solidFill>
              </a:rPr>
              <a:t> 360</a:t>
            </a:r>
            <a:r>
              <a:rPr lang="fr-FR" dirty="0">
                <a:solidFill>
                  <a:schemeClr val="accent6">
                    <a:lumMod val="75000"/>
                  </a:schemeClr>
                </a:solidFill>
              </a:rPr>
              <a:t> </a:t>
            </a:r>
            <a:r>
              <a:rPr lang="fr-FR" b="1" dirty="0">
                <a:solidFill>
                  <a:schemeClr val="accent6">
                    <a:lumMod val="75000"/>
                  </a:schemeClr>
                </a:solidFill>
              </a:rPr>
              <a:t>°</a:t>
            </a:r>
            <a:r>
              <a:rPr lang="en-US" b="1" cap="small" dirty="0" smtClean="0">
                <a:solidFill>
                  <a:schemeClr val="accent6">
                    <a:lumMod val="75000"/>
                  </a:schemeClr>
                </a:solidFill>
              </a:rPr>
              <a:t> </a:t>
            </a:r>
            <a:r>
              <a:rPr lang="en-US" b="1" cap="small" dirty="0">
                <a:solidFill>
                  <a:schemeClr val="accent6">
                    <a:lumMod val="75000"/>
                  </a:schemeClr>
                </a:solidFill>
              </a:rPr>
              <a:t>+ </a:t>
            </a:r>
            <a:r>
              <a:rPr lang="en-US" b="1" cap="small" dirty="0" smtClean="0">
                <a:solidFill>
                  <a:schemeClr val="accent6">
                    <a:lumMod val="75000"/>
                  </a:schemeClr>
                </a:solidFill>
              </a:rPr>
              <a:t>“</a:t>
            </a:r>
            <a:r>
              <a:rPr lang="en-US" b="1" cap="small" dirty="0" err="1" smtClean="0">
                <a:solidFill>
                  <a:schemeClr val="accent6">
                    <a:lumMod val="75000"/>
                  </a:schemeClr>
                </a:solidFill>
              </a:rPr>
              <a:t>totum</a:t>
            </a:r>
            <a:r>
              <a:rPr lang="en-US" b="1" cap="small" dirty="0" smtClean="0">
                <a:solidFill>
                  <a:schemeClr val="accent6">
                    <a:lumMod val="75000"/>
                  </a:schemeClr>
                </a:solidFill>
              </a:rPr>
              <a:t> approach” </a:t>
            </a:r>
            <a:endParaRPr lang="en-US" b="1" cap="small" dirty="0">
              <a:solidFill>
                <a:schemeClr val="accent6">
                  <a:lumMod val="75000"/>
                </a:schemeClr>
              </a:solidFill>
            </a:endParaRPr>
          </a:p>
        </p:txBody>
      </p:sp>
      <p:sp>
        <p:nvSpPr>
          <p:cNvPr id="3076" name="Ellipse 3075"/>
          <p:cNvSpPr/>
          <p:nvPr/>
        </p:nvSpPr>
        <p:spPr>
          <a:xfrm>
            <a:off x="5242007" y="2571750"/>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3078" name="Connecteur droit 3077"/>
          <p:cNvCxnSpPr/>
          <p:nvPr/>
        </p:nvCxnSpPr>
        <p:spPr>
          <a:xfrm flipV="1">
            <a:off x="5302068" y="2282946"/>
            <a:ext cx="1260364" cy="32847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2" name="Connecteur droit 3081"/>
          <p:cNvCxnSpPr/>
          <p:nvPr/>
        </p:nvCxnSpPr>
        <p:spPr>
          <a:xfrm>
            <a:off x="6660232" y="1915948"/>
            <a:ext cx="0" cy="72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Ellipse 42"/>
          <p:cNvSpPr/>
          <p:nvPr/>
        </p:nvSpPr>
        <p:spPr>
          <a:xfrm>
            <a:off x="4910880" y="3723878"/>
            <a:ext cx="93168" cy="93168"/>
          </a:xfrm>
          <a:prstGeom prst="ellipse">
            <a:avLst/>
          </a:prstGeom>
          <a:solidFill>
            <a:srgbClr val="99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44" name="Connecteur droit 43"/>
          <p:cNvCxnSpPr/>
          <p:nvPr/>
        </p:nvCxnSpPr>
        <p:spPr>
          <a:xfrm>
            <a:off x="4933108" y="3758434"/>
            <a:ext cx="1168476" cy="25347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156176" y="3673895"/>
            <a:ext cx="0" cy="5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3648677" y="3336916"/>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48" name="Connecteur droit 47"/>
          <p:cNvCxnSpPr/>
          <p:nvPr/>
        </p:nvCxnSpPr>
        <p:spPr>
          <a:xfrm flipV="1">
            <a:off x="2915816" y="3383500"/>
            <a:ext cx="779445" cy="700458"/>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2843808" y="3867894"/>
            <a:ext cx="0" cy="540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3588239" y="2674785"/>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cxnSp>
        <p:nvCxnSpPr>
          <p:cNvPr id="54" name="Connecteur droit 53"/>
          <p:cNvCxnSpPr/>
          <p:nvPr/>
        </p:nvCxnSpPr>
        <p:spPr>
          <a:xfrm>
            <a:off x="2411760" y="2290261"/>
            <a:ext cx="1221158" cy="431108"/>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339752" y="1635646"/>
            <a:ext cx="0" cy="14760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Forme libre 29"/>
          <p:cNvSpPr/>
          <p:nvPr/>
        </p:nvSpPr>
        <p:spPr>
          <a:xfrm flipV="1">
            <a:off x="4049213" y="2111854"/>
            <a:ext cx="1372629" cy="1812823"/>
          </a:xfrm>
          <a:custGeom>
            <a:avLst/>
            <a:gdLst>
              <a:gd name="connsiteX0" fmla="*/ 0 w 402609"/>
              <a:gd name="connsiteY0" fmla="*/ 719363 h 719363"/>
              <a:gd name="connsiteX1" fmla="*/ 272955 w 402609"/>
              <a:gd name="connsiteY1" fmla="*/ 521470 h 719363"/>
              <a:gd name="connsiteX2" fmla="*/ 388961 w 402609"/>
              <a:gd name="connsiteY2" fmla="*/ 57446 h 719363"/>
              <a:gd name="connsiteX3" fmla="*/ 395785 w 402609"/>
              <a:gd name="connsiteY3" fmla="*/ 23327 h 719363"/>
              <a:gd name="connsiteX0" fmla="*/ 0 w 402609"/>
              <a:gd name="connsiteY0" fmla="*/ 719363 h 719363"/>
              <a:gd name="connsiteX1" fmla="*/ 365345 w 402609"/>
              <a:gd name="connsiteY1" fmla="*/ 511388 h 719363"/>
              <a:gd name="connsiteX2" fmla="*/ 388961 w 402609"/>
              <a:gd name="connsiteY2" fmla="*/ 57446 h 719363"/>
              <a:gd name="connsiteX3" fmla="*/ 395785 w 402609"/>
              <a:gd name="connsiteY3" fmla="*/ 23327 h 719363"/>
              <a:gd name="connsiteX0" fmla="*/ 0 w 402609"/>
              <a:gd name="connsiteY0" fmla="*/ 719363 h 719363"/>
              <a:gd name="connsiteX1" fmla="*/ 365345 w 402609"/>
              <a:gd name="connsiteY1" fmla="*/ 511388 h 719363"/>
              <a:gd name="connsiteX2" fmla="*/ 388961 w 402609"/>
              <a:gd name="connsiteY2" fmla="*/ 57446 h 719363"/>
              <a:gd name="connsiteX3" fmla="*/ 395785 w 402609"/>
              <a:gd name="connsiteY3" fmla="*/ 23327 h 719363"/>
              <a:gd name="connsiteX0" fmla="*/ 0 w 402609"/>
              <a:gd name="connsiteY0" fmla="*/ 719363 h 719363"/>
              <a:gd name="connsiteX1" fmla="*/ 238299 w 402609"/>
              <a:gd name="connsiteY1" fmla="*/ 647440 h 719363"/>
              <a:gd name="connsiteX2" fmla="*/ 365345 w 402609"/>
              <a:gd name="connsiteY2" fmla="*/ 511388 h 719363"/>
              <a:gd name="connsiteX3" fmla="*/ 388961 w 402609"/>
              <a:gd name="connsiteY3" fmla="*/ 57446 h 719363"/>
              <a:gd name="connsiteX4" fmla="*/ 395785 w 402609"/>
              <a:gd name="connsiteY4" fmla="*/ 23327 h 719363"/>
              <a:gd name="connsiteX0" fmla="*/ 0 w 402609"/>
              <a:gd name="connsiteY0" fmla="*/ 719363 h 719363"/>
              <a:gd name="connsiteX1" fmla="*/ 92715 w 402609"/>
              <a:gd name="connsiteY1" fmla="*/ 704571 h 719363"/>
              <a:gd name="connsiteX2" fmla="*/ 238299 w 402609"/>
              <a:gd name="connsiteY2" fmla="*/ 647440 h 719363"/>
              <a:gd name="connsiteX3" fmla="*/ 365345 w 402609"/>
              <a:gd name="connsiteY3" fmla="*/ 511388 h 719363"/>
              <a:gd name="connsiteX4" fmla="*/ 388961 w 402609"/>
              <a:gd name="connsiteY4" fmla="*/ 57446 h 719363"/>
              <a:gd name="connsiteX5" fmla="*/ 395785 w 402609"/>
              <a:gd name="connsiteY5"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38299 w 402609"/>
              <a:gd name="connsiteY3" fmla="*/ 647440 h 719363"/>
              <a:gd name="connsiteX4" fmla="*/ 365345 w 402609"/>
              <a:gd name="connsiteY4" fmla="*/ 511388 h 719363"/>
              <a:gd name="connsiteX5" fmla="*/ 388961 w 402609"/>
              <a:gd name="connsiteY5" fmla="*/ 57446 h 719363"/>
              <a:gd name="connsiteX6" fmla="*/ 395785 w 402609"/>
              <a:gd name="connsiteY6"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38299 w 402609"/>
              <a:gd name="connsiteY3" fmla="*/ 647440 h 719363"/>
              <a:gd name="connsiteX4" fmla="*/ 255097 w 402609"/>
              <a:gd name="connsiteY4" fmla="*/ 570144 h 719363"/>
              <a:gd name="connsiteX5" fmla="*/ 365345 w 402609"/>
              <a:gd name="connsiteY5" fmla="*/ 511388 h 719363"/>
              <a:gd name="connsiteX6" fmla="*/ 388961 w 402609"/>
              <a:gd name="connsiteY6" fmla="*/ 57446 h 719363"/>
              <a:gd name="connsiteX7" fmla="*/ 395785 w 402609"/>
              <a:gd name="connsiteY7"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24301 w 402609"/>
              <a:gd name="connsiteY3" fmla="*/ 617194 h 719363"/>
              <a:gd name="connsiteX4" fmla="*/ 255097 w 402609"/>
              <a:gd name="connsiteY4" fmla="*/ 570144 h 719363"/>
              <a:gd name="connsiteX5" fmla="*/ 365345 w 402609"/>
              <a:gd name="connsiteY5" fmla="*/ 511388 h 719363"/>
              <a:gd name="connsiteX6" fmla="*/ 388961 w 402609"/>
              <a:gd name="connsiteY6" fmla="*/ 57446 h 719363"/>
              <a:gd name="connsiteX7" fmla="*/ 395785 w 402609"/>
              <a:gd name="connsiteY7"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365345 w 402609"/>
              <a:gd name="connsiteY6" fmla="*/ 511388 h 719363"/>
              <a:gd name="connsiteX7" fmla="*/ 388961 w 402609"/>
              <a:gd name="connsiteY7" fmla="*/ 57446 h 719363"/>
              <a:gd name="connsiteX8" fmla="*/ 395785 w 402609"/>
              <a:gd name="connsiteY8"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65345 w 402609"/>
              <a:gd name="connsiteY7" fmla="*/ 511388 h 719363"/>
              <a:gd name="connsiteX8" fmla="*/ 388961 w 402609"/>
              <a:gd name="connsiteY8" fmla="*/ 57446 h 719363"/>
              <a:gd name="connsiteX9" fmla="*/ 395785 w 402609"/>
              <a:gd name="connsiteY9"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88961 w 402609"/>
              <a:gd name="connsiteY8" fmla="*/ 57446 h 719363"/>
              <a:gd name="connsiteX9" fmla="*/ 395785 w 402609"/>
              <a:gd name="connsiteY9"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88961 w 402609"/>
              <a:gd name="connsiteY9" fmla="*/ 57446 h 719363"/>
              <a:gd name="connsiteX10" fmla="*/ 395785 w 402609"/>
              <a:gd name="connsiteY10"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1091 w 402609"/>
              <a:gd name="connsiteY9" fmla="*/ 234077 h 719363"/>
              <a:gd name="connsiteX10" fmla="*/ 388961 w 402609"/>
              <a:gd name="connsiteY10" fmla="*/ 57446 h 719363"/>
              <a:gd name="connsiteX11" fmla="*/ 395785 w 402609"/>
              <a:gd name="connsiteY11"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388961 w 402609"/>
              <a:gd name="connsiteY11" fmla="*/ 57446 h 719363"/>
              <a:gd name="connsiteX12" fmla="*/ 395785 w 402609"/>
              <a:gd name="connsiteY12"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388961 w 402609"/>
              <a:gd name="connsiteY12" fmla="*/ 57446 h 719363"/>
              <a:gd name="connsiteX13" fmla="*/ 395785 w 402609"/>
              <a:gd name="connsiteY13"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388961 w 402609"/>
              <a:gd name="connsiteY12" fmla="*/ 57446 h 719363"/>
              <a:gd name="connsiteX13" fmla="*/ 395785 w 402609"/>
              <a:gd name="connsiteY13"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91493 w 402609"/>
              <a:gd name="connsiteY11" fmla="*/ 133258 h 719363"/>
              <a:gd name="connsiteX12" fmla="*/ 229900 w 402609"/>
              <a:gd name="connsiteY12" fmla="*/ 62684 h 719363"/>
              <a:gd name="connsiteX13" fmla="*/ 388961 w 402609"/>
              <a:gd name="connsiteY13" fmla="*/ 57446 h 719363"/>
              <a:gd name="connsiteX14" fmla="*/ 395785 w 402609"/>
              <a:gd name="connsiteY14"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23176 h 719363"/>
              <a:gd name="connsiteX12" fmla="*/ 229900 w 402609"/>
              <a:gd name="connsiteY12" fmla="*/ 62684 h 719363"/>
              <a:gd name="connsiteX13" fmla="*/ 388961 w 402609"/>
              <a:gd name="connsiteY13" fmla="*/ 57446 h 719363"/>
              <a:gd name="connsiteX14" fmla="*/ 395785 w 402609"/>
              <a:gd name="connsiteY14"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23176 h 719363"/>
              <a:gd name="connsiteX12" fmla="*/ 241099 w 402609"/>
              <a:gd name="connsiteY12" fmla="*/ 89569 h 719363"/>
              <a:gd name="connsiteX13" fmla="*/ 229900 w 402609"/>
              <a:gd name="connsiteY13" fmla="*/ 62684 h 719363"/>
              <a:gd name="connsiteX14" fmla="*/ 388961 w 402609"/>
              <a:gd name="connsiteY14" fmla="*/ 57446 h 719363"/>
              <a:gd name="connsiteX15" fmla="*/ 395785 w 402609"/>
              <a:gd name="connsiteY15" fmla="*/ 23327 h 719363"/>
              <a:gd name="connsiteX0" fmla="*/ 0 w 402609"/>
              <a:gd name="connsiteY0" fmla="*/ 719363 h 719363"/>
              <a:gd name="connsiteX1" fmla="*/ 92715 w 402609"/>
              <a:gd name="connsiteY1" fmla="*/ 704571 h 719363"/>
              <a:gd name="connsiteX2" fmla="*/ 196304 w 402609"/>
              <a:gd name="connsiteY2" fmla="*/ 650800 h 719363"/>
              <a:gd name="connsiteX3" fmla="*/ 204703 w 402609"/>
              <a:gd name="connsiteY3" fmla="*/ 637358 h 719363"/>
              <a:gd name="connsiteX4" fmla="*/ 224301 w 402609"/>
              <a:gd name="connsiteY4" fmla="*/ 617194 h 719363"/>
              <a:gd name="connsiteX5" fmla="*/ 255097 w 402609"/>
              <a:gd name="connsiteY5" fmla="*/ 570144 h 719363"/>
              <a:gd name="connsiteX6" fmla="*/ 291493 w 402609"/>
              <a:gd name="connsiteY6" fmla="*/ 506292 h 719363"/>
              <a:gd name="connsiteX7" fmla="*/ 309351 w 402609"/>
              <a:gd name="connsiteY7" fmla="*/ 454257 h 719363"/>
              <a:gd name="connsiteX8" fmla="*/ 325089 w 402609"/>
              <a:gd name="connsiteY8" fmla="*/ 304652 h 719363"/>
              <a:gd name="connsiteX9" fmla="*/ 313890 w 402609"/>
              <a:gd name="connsiteY9" fmla="*/ 250881 h 719363"/>
              <a:gd name="connsiteX10" fmla="*/ 311091 w 402609"/>
              <a:gd name="connsiteY10" fmla="*/ 234077 h 719363"/>
              <a:gd name="connsiteX11" fmla="*/ 266296 w 402609"/>
              <a:gd name="connsiteY11" fmla="*/ 113094 h 719363"/>
              <a:gd name="connsiteX12" fmla="*/ 241099 w 402609"/>
              <a:gd name="connsiteY12" fmla="*/ 89569 h 719363"/>
              <a:gd name="connsiteX13" fmla="*/ 229900 w 402609"/>
              <a:gd name="connsiteY13" fmla="*/ 62684 h 719363"/>
              <a:gd name="connsiteX14" fmla="*/ 388961 w 402609"/>
              <a:gd name="connsiteY14" fmla="*/ 57446 h 719363"/>
              <a:gd name="connsiteX15" fmla="*/ 395785 w 402609"/>
              <a:gd name="connsiteY15" fmla="*/ 23327 h 719363"/>
              <a:gd name="connsiteX0" fmla="*/ 0 w 395929"/>
              <a:gd name="connsiteY0" fmla="*/ 768543 h 768543"/>
              <a:gd name="connsiteX1" fmla="*/ 92715 w 395929"/>
              <a:gd name="connsiteY1" fmla="*/ 753751 h 768543"/>
              <a:gd name="connsiteX2" fmla="*/ 196304 w 395929"/>
              <a:gd name="connsiteY2" fmla="*/ 699980 h 768543"/>
              <a:gd name="connsiteX3" fmla="*/ 204703 w 395929"/>
              <a:gd name="connsiteY3" fmla="*/ 686538 h 768543"/>
              <a:gd name="connsiteX4" fmla="*/ 224301 w 395929"/>
              <a:gd name="connsiteY4" fmla="*/ 666374 h 768543"/>
              <a:gd name="connsiteX5" fmla="*/ 255097 w 395929"/>
              <a:gd name="connsiteY5" fmla="*/ 619324 h 768543"/>
              <a:gd name="connsiteX6" fmla="*/ 291493 w 395929"/>
              <a:gd name="connsiteY6" fmla="*/ 555472 h 768543"/>
              <a:gd name="connsiteX7" fmla="*/ 309351 w 395929"/>
              <a:gd name="connsiteY7" fmla="*/ 503437 h 768543"/>
              <a:gd name="connsiteX8" fmla="*/ 325089 w 395929"/>
              <a:gd name="connsiteY8" fmla="*/ 353832 h 768543"/>
              <a:gd name="connsiteX9" fmla="*/ 313890 w 395929"/>
              <a:gd name="connsiteY9" fmla="*/ 300061 h 768543"/>
              <a:gd name="connsiteX10" fmla="*/ 311091 w 395929"/>
              <a:gd name="connsiteY10" fmla="*/ 283257 h 768543"/>
              <a:gd name="connsiteX11" fmla="*/ 266296 w 395929"/>
              <a:gd name="connsiteY11" fmla="*/ 162274 h 768543"/>
              <a:gd name="connsiteX12" fmla="*/ 241099 w 395929"/>
              <a:gd name="connsiteY12" fmla="*/ 138749 h 768543"/>
              <a:gd name="connsiteX13" fmla="*/ 229900 w 395929"/>
              <a:gd name="connsiteY13" fmla="*/ 111864 h 768543"/>
              <a:gd name="connsiteX14" fmla="*/ 145388 w 395929"/>
              <a:gd name="connsiteY14" fmla="*/ 32692 h 768543"/>
              <a:gd name="connsiteX15" fmla="*/ 395785 w 395929"/>
              <a:gd name="connsiteY15" fmla="*/ 72507 h 768543"/>
              <a:gd name="connsiteX0" fmla="*/ 161352 w 486468"/>
              <a:gd name="connsiteY0" fmla="*/ 772253 h 772253"/>
              <a:gd name="connsiteX1" fmla="*/ 254067 w 486468"/>
              <a:gd name="connsiteY1" fmla="*/ 757461 h 772253"/>
              <a:gd name="connsiteX2" fmla="*/ 357656 w 486468"/>
              <a:gd name="connsiteY2" fmla="*/ 703690 h 772253"/>
              <a:gd name="connsiteX3" fmla="*/ 366055 w 486468"/>
              <a:gd name="connsiteY3" fmla="*/ 690248 h 772253"/>
              <a:gd name="connsiteX4" fmla="*/ 385653 w 486468"/>
              <a:gd name="connsiteY4" fmla="*/ 670084 h 772253"/>
              <a:gd name="connsiteX5" fmla="*/ 416449 w 486468"/>
              <a:gd name="connsiteY5" fmla="*/ 623034 h 772253"/>
              <a:gd name="connsiteX6" fmla="*/ 452845 w 486468"/>
              <a:gd name="connsiteY6" fmla="*/ 559182 h 772253"/>
              <a:gd name="connsiteX7" fmla="*/ 470703 w 486468"/>
              <a:gd name="connsiteY7" fmla="*/ 507147 h 772253"/>
              <a:gd name="connsiteX8" fmla="*/ 486441 w 486468"/>
              <a:gd name="connsiteY8" fmla="*/ 357542 h 772253"/>
              <a:gd name="connsiteX9" fmla="*/ 475242 w 486468"/>
              <a:gd name="connsiteY9" fmla="*/ 303771 h 772253"/>
              <a:gd name="connsiteX10" fmla="*/ 472443 w 486468"/>
              <a:gd name="connsiteY10" fmla="*/ 286967 h 772253"/>
              <a:gd name="connsiteX11" fmla="*/ 427648 w 486468"/>
              <a:gd name="connsiteY11" fmla="*/ 165984 h 772253"/>
              <a:gd name="connsiteX12" fmla="*/ 402451 w 486468"/>
              <a:gd name="connsiteY12" fmla="*/ 142459 h 772253"/>
              <a:gd name="connsiteX13" fmla="*/ 391252 w 486468"/>
              <a:gd name="connsiteY13" fmla="*/ 115574 h 772253"/>
              <a:gd name="connsiteX14" fmla="*/ 306740 w 486468"/>
              <a:gd name="connsiteY14" fmla="*/ 36402 h 772253"/>
              <a:gd name="connsiteX15" fmla="*/ 0 w 486468"/>
              <a:gd name="connsiteY15" fmla="*/ 59414 h 772253"/>
              <a:gd name="connsiteX0" fmla="*/ 161352 w 486468"/>
              <a:gd name="connsiteY0" fmla="*/ 758514 h 758514"/>
              <a:gd name="connsiteX1" fmla="*/ 254067 w 486468"/>
              <a:gd name="connsiteY1" fmla="*/ 743722 h 758514"/>
              <a:gd name="connsiteX2" fmla="*/ 357656 w 486468"/>
              <a:gd name="connsiteY2" fmla="*/ 689951 h 758514"/>
              <a:gd name="connsiteX3" fmla="*/ 366055 w 486468"/>
              <a:gd name="connsiteY3" fmla="*/ 676509 h 758514"/>
              <a:gd name="connsiteX4" fmla="*/ 385653 w 486468"/>
              <a:gd name="connsiteY4" fmla="*/ 656345 h 758514"/>
              <a:gd name="connsiteX5" fmla="*/ 416449 w 486468"/>
              <a:gd name="connsiteY5" fmla="*/ 609295 h 758514"/>
              <a:gd name="connsiteX6" fmla="*/ 452845 w 486468"/>
              <a:gd name="connsiteY6" fmla="*/ 545443 h 758514"/>
              <a:gd name="connsiteX7" fmla="*/ 470703 w 486468"/>
              <a:gd name="connsiteY7" fmla="*/ 493408 h 758514"/>
              <a:gd name="connsiteX8" fmla="*/ 486441 w 486468"/>
              <a:gd name="connsiteY8" fmla="*/ 343803 h 758514"/>
              <a:gd name="connsiteX9" fmla="*/ 475242 w 486468"/>
              <a:gd name="connsiteY9" fmla="*/ 290032 h 758514"/>
              <a:gd name="connsiteX10" fmla="*/ 472443 w 486468"/>
              <a:gd name="connsiteY10" fmla="*/ 273228 h 758514"/>
              <a:gd name="connsiteX11" fmla="*/ 427648 w 486468"/>
              <a:gd name="connsiteY11" fmla="*/ 152245 h 758514"/>
              <a:gd name="connsiteX12" fmla="*/ 402451 w 486468"/>
              <a:gd name="connsiteY12" fmla="*/ 128720 h 758514"/>
              <a:gd name="connsiteX13" fmla="*/ 391252 w 486468"/>
              <a:gd name="connsiteY13" fmla="*/ 101835 h 758514"/>
              <a:gd name="connsiteX14" fmla="*/ 306740 w 486468"/>
              <a:gd name="connsiteY14" fmla="*/ 22663 h 758514"/>
              <a:gd name="connsiteX15" fmla="*/ 226071 w 486468"/>
              <a:gd name="connsiteY15" fmla="*/ 1015 h 758514"/>
              <a:gd name="connsiteX16" fmla="*/ 0 w 486468"/>
              <a:gd name="connsiteY16" fmla="*/ 45675 h 758514"/>
              <a:gd name="connsiteX0" fmla="*/ 161352 w 486468"/>
              <a:gd name="connsiteY0" fmla="*/ 758222 h 758222"/>
              <a:gd name="connsiteX1" fmla="*/ 254067 w 486468"/>
              <a:gd name="connsiteY1" fmla="*/ 743430 h 758222"/>
              <a:gd name="connsiteX2" fmla="*/ 357656 w 486468"/>
              <a:gd name="connsiteY2" fmla="*/ 689659 h 758222"/>
              <a:gd name="connsiteX3" fmla="*/ 366055 w 486468"/>
              <a:gd name="connsiteY3" fmla="*/ 676217 h 758222"/>
              <a:gd name="connsiteX4" fmla="*/ 385653 w 486468"/>
              <a:gd name="connsiteY4" fmla="*/ 656053 h 758222"/>
              <a:gd name="connsiteX5" fmla="*/ 416449 w 486468"/>
              <a:gd name="connsiteY5" fmla="*/ 609003 h 758222"/>
              <a:gd name="connsiteX6" fmla="*/ 452845 w 486468"/>
              <a:gd name="connsiteY6" fmla="*/ 545151 h 758222"/>
              <a:gd name="connsiteX7" fmla="*/ 470703 w 486468"/>
              <a:gd name="connsiteY7" fmla="*/ 493116 h 758222"/>
              <a:gd name="connsiteX8" fmla="*/ 486441 w 486468"/>
              <a:gd name="connsiteY8" fmla="*/ 343511 h 758222"/>
              <a:gd name="connsiteX9" fmla="*/ 475242 w 486468"/>
              <a:gd name="connsiteY9" fmla="*/ 289740 h 758222"/>
              <a:gd name="connsiteX10" fmla="*/ 472443 w 486468"/>
              <a:gd name="connsiteY10" fmla="*/ 272936 h 758222"/>
              <a:gd name="connsiteX11" fmla="*/ 427648 w 486468"/>
              <a:gd name="connsiteY11" fmla="*/ 151953 h 758222"/>
              <a:gd name="connsiteX12" fmla="*/ 402451 w 486468"/>
              <a:gd name="connsiteY12" fmla="*/ 128428 h 758222"/>
              <a:gd name="connsiteX13" fmla="*/ 391252 w 486468"/>
              <a:gd name="connsiteY13" fmla="*/ 101543 h 758222"/>
              <a:gd name="connsiteX14" fmla="*/ 357656 w 486468"/>
              <a:gd name="connsiteY14" fmla="*/ 78018 h 758222"/>
              <a:gd name="connsiteX15" fmla="*/ 306740 w 486468"/>
              <a:gd name="connsiteY15" fmla="*/ 22371 h 758222"/>
              <a:gd name="connsiteX16" fmla="*/ 226071 w 486468"/>
              <a:gd name="connsiteY16" fmla="*/ 723 h 758222"/>
              <a:gd name="connsiteX17" fmla="*/ 0 w 486468"/>
              <a:gd name="connsiteY17" fmla="*/ 45383 h 758222"/>
              <a:gd name="connsiteX0" fmla="*/ 161352 w 486468"/>
              <a:gd name="connsiteY0" fmla="*/ 757999 h 757999"/>
              <a:gd name="connsiteX1" fmla="*/ 254067 w 486468"/>
              <a:gd name="connsiteY1" fmla="*/ 743207 h 757999"/>
              <a:gd name="connsiteX2" fmla="*/ 357656 w 486468"/>
              <a:gd name="connsiteY2" fmla="*/ 689436 h 757999"/>
              <a:gd name="connsiteX3" fmla="*/ 366055 w 486468"/>
              <a:gd name="connsiteY3" fmla="*/ 675994 h 757999"/>
              <a:gd name="connsiteX4" fmla="*/ 385653 w 486468"/>
              <a:gd name="connsiteY4" fmla="*/ 655830 h 757999"/>
              <a:gd name="connsiteX5" fmla="*/ 416449 w 486468"/>
              <a:gd name="connsiteY5" fmla="*/ 608780 h 757999"/>
              <a:gd name="connsiteX6" fmla="*/ 452845 w 486468"/>
              <a:gd name="connsiteY6" fmla="*/ 544928 h 757999"/>
              <a:gd name="connsiteX7" fmla="*/ 470703 w 486468"/>
              <a:gd name="connsiteY7" fmla="*/ 492893 h 757999"/>
              <a:gd name="connsiteX8" fmla="*/ 486441 w 486468"/>
              <a:gd name="connsiteY8" fmla="*/ 343288 h 757999"/>
              <a:gd name="connsiteX9" fmla="*/ 475242 w 486468"/>
              <a:gd name="connsiteY9" fmla="*/ 289517 h 757999"/>
              <a:gd name="connsiteX10" fmla="*/ 472443 w 486468"/>
              <a:gd name="connsiteY10" fmla="*/ 272713 h 757999"/>
              <a:gd name="connsiteX11" fmla="*/ 427648 w 486468"/>
              <a:gd name="connsiteY11" fmla="*/ 151730 h 757999"/>
              <a:gd name="connsiteX12" fmla="*/ 402451 w 486468"/>
              <a:gd name="connsiteY12" fmla="*/ 128205 h 757999"/>
              <a:gd name="connsiteX13" fmla="*/ 391252 w 486468"/>
              <a:gd name="connsiteY13" fmla="*/ 101320 h 757999"/>
              <a:gd name="connsiteX14" fmla="*/ 357656 w 486468"/>
              <a:gd name="connsiteY14" fmla="*/ 77795 h 757999"/>
              <a:gd name="connsiteX15" fmla="*/ 301662 w 486468"/>
              <a:gd name="connsiteY15" fmla="*/ 27385 h 757999"/>
              <a:gd name="connsiteX16" fmla="*/ 306740 w 486468"/>
              <a:gd name="connsiteY16" fmla="*/ 22148 h 757999"/>
              <a:gd name="connsiteX17" fmla="*/ 226071 w 486468"/>
              <a:gd name="connsiteY17" fmla="*/ 500 h 757999"/>
              <a:gd name="connsiteX18" fmla="*/ 0 w 486468"/>
              <a:gd name="connsiteY18" fmla="*/ 45160 h 757999"/>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26071 w 486468"/>
              <a:gd name="connsiteY18" fmla="*/ 1728 h 759227"/>
              <a:gd name="connsiteX19" fmla="*/ 0 w 486468"/>
              <a:gd name="connsiteY19" fmla="*/ 46388 h 759227"/>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17672 w 486468"/>
              <a:gd name="connsiteY18" fmla="*/ 1728 h 759227"/>
              <a:gd name="connsiteX19" fmla="*/ 0 w 486468"/>
              <a:gd name="connsiteY19" fmla="*/ 46388 h 759227"/>
              <a:gd name="connsiteX0" fmla="*/ 161352 w 486468"/>
              <a:gd name="connsiteY0" fmla="*/ 759227 h 759227"/>
              <a:gd name="connsiteX1" fmla="*/ 254067 w 486468"/>
              <a:gd name="connsiteY1" fmla="*/ 744435 h 759227"/>
              <a:gd name="connsiteX2" fmla="*/ 357656 w 486468"/>
              <a:gd name="connsiteY2" fmla="*/ 690664 h 759227"/>
              <a:gd name="connsiteX3" fmla="*/ 366055 w 486468"/>
              <a:gd name="connsiteY3" fmla="*/ 677222 h 759227"/>
              <a:gd name="connsiteX4" fmla="*/ 385653 w 486468"/>
              <a:gd name="connsiteY4" fmla="*/ 657058 h 759227"/>
              <a:gd name="connsiteX5" fmla="*/ 416449 w 486468"/>
              <a:gd name="connsiteY5" fmla="*/ 610008 h 759227"/>
              <a:gd name="connsiteX6" fmla="*/ 452845 w 486468"/>
              <a:gd name="connsiteY6" fmla="*/ 546156 h 759227"/>
              <a:gd name="connsiteX7" fmla="*/ 470703 w 486468"/>
              <a:gd name="connsiteY7" fmla="*/ 494121 h 759227"/>
              <a:gd name="connsiteX8" fmla="*/ 486441 w 486468"/>
              <a:gd name="connsiteY8" fmla="*/ 344516 h 759227"/>
              <a:gd name="connsiteX9" fmla="*/ 475242 w 486468"/>
              <a:gd name="connsiteY9" fmla="*/ 290745 h 759227"/>
              <a:gd name="connsiteX10" fmla="*/ 472443 w 486468"/>
              <a:gd name="connsiteY10" fmla="*/ 273941 h 759227"/>
              <a:gd name="connsiteX11" fmla="*/ 427648 w 486468"/>
              <a:gd name="connsiteY11" fmla="*/ 152958 h 759227"/>
              <a:gd name="connsiteX12" fmla="*/ 402451 w 486468"/>
              <a:gd name="connsiteY12" fmla="*/ 129433 h 759227"/>
              <a:gd name="connsiteX13" fmla="*/ 391252 w 486468"/>
              <a:gd name="connsiteY13" fmla="*/ 102548 h 759227"/>
              <a:gd name="connsiteX14" fmla="*/ 357656 w 486468"/>
              <a:gd name="connsiteY14" fmla="*/ 79023 h 759227"/>
              <a:gd name="connsiteX15" fmla="*/ 301662 w 486468"/>
              <a:gd name="connsiteY15" fmla="*/ 28613 h 759227"/>
              <a:gd name="connsiteX16" fmla="*/ 306740 w 486468"/>
              <a:gd name="connsiteY16" fmla="*/ 23376 h 759227"/>
              <a:gd name="connsiteX17" fmla="*/ 256867 w 486468"/>
              <a:gd name="connsiteY17" fmla="*/ 11809 h 759227"/>
              <a:gd name="connsiteX18" fmla="*/ 217672 w 486468"/>
              <a:gd name="connsiteY18" fmla="*/ 1728 h 759227"/>
              <a:gd name="connsiteX19" fmla="*/ 0 w 486468"/>
              <a:gd name="connsiteY19" fmla="*/ 46388 h 759227"/>
              <a:gd name="connsiteX0" fmla="*/ 161352 w 486468"/>
              <a:gd name="connsiteY0" fmla="*/ 757611 h 757611"/>
              <a:gd name="connsiteX1" fmla="*/ 254067 w 486468"/>
              <a:gd name="connsiteY1" fmla="*/ 742819 h 757611"/>
              <a:gd name="connsiteX2" fmla="*/ 357656 w 486468"/>
              <a:gd name="connsiteY2" fmla="*/ 689048 h 757611"/>
              <a:gd name="connsiteX3" fmla="*/ 366055 w 486468"/>
              <a:gd name="connsiteY3" fmla="*/ 675606 h 757611"/>
              <a:gd name="connsiteX4" fmla="*/ 385653 w 486468"/>
              <a:gd name="connsiteY4" fmla="*/ 655442 h 757611"/>
              <a:gd name="connsiteX5" fmla="*/ 416449 w 486468"/>
              <a:gd name="connsiteY5" fmla="*/ 608392 h 757611"/>
              <a:gd name="connsiteX6" fmla="*/ 452845 w 486468"/>
              <a:gd name="connsiteY6" fmla="*/ 544540 h 757611"/>
              <a:gd name="connsiteX7" fmla="*/ 470703 w 486468"/>
              <a:gd name="connsiteY7" fmla="*/ 492505 h 757611"/>
              <a:gd name="connsiteX8" fmla="*/ 486441 w 486468"/>
              <a:gd name="connsiteY8" fmla="*/ 342900 h 757611"/>
              <a:gd name="connsiteX9" fmla="*/ 475242 w 486468"/>
              <a:gd name="connsiteY9" fmla="*/ 289129 h 757611"/>
              <a:gd name="connsiteX10" fmla="*/ 472443 w 486468"/>
              <a:gd name="connsiteY10" fmla="*/ 272325 h 757611"/>
              <a:gd name="connsiteX11" fmla="*/ 427648 w 486468"/>
              <a:gd name="connsiteY11" fmla="*/ 151342 h 757611"/>
              <a:gd name="connsiteX12" fmla="*/ 402451 w 486468"/>
              <a:gd name="connsiteY12" fmla="*/ 127817 h 757611"/>
              <a:gd name="connsiteX13" fmla="*/ 391252 w 486468"/>
              <a:gd name="connsiteY13" fmla="*/ 100932 h 757611"/>
              <a:gd name="connsiteX14" fmla="*/ 357656 w 486468"/>
              <a:gd name="connsiteY14" fmla="*/ 77407 h 757611"/>
              <a:gd name="connsiteX15" fmla="*/ 301662 w 486468"/>
              <a:gd name="connsiteY15" fmla="*/ 26997 h 757611"/>
              <a:gd name="connsiteX16" fmla="*/ 306740 w 486468"/>
              <a:gd name="connsiteY16" fmla="*/ 21760 h 757611"/>
              <a:gd name="connsiteX17" fmla="*/ 256867 w 486468"/>
              <a:gd name="connsiteY17" fmla="*/ 10193 h 757611"/>
              <a:gd name="connsiteX18" fmla="*/ 217672 w 486468"/>
              <a:gd name="connsiteY18" fmla="*/ 112 h 757611"/>
              <a:gd name="connsiteX19" fmla="*/ 97285 w 486468"/>
              <a:gd name="connsiteY19" fmla="*/ 6832 h 757611"/>
              <a:gd name="connsiteX20" fmla="*/ 0 w 486468"/>
              <a:gd name="connsiteY20" fmla="*/ 44772 h 757611"/>
              <a:gd name="connsiteX0" fmla="*/ 161352 w 486468"/>
              <a:gd name="connsiteY0" fmla="*/ 760429 h 760429"/>
              <a:gd name="connsiteX1" fmla="*/ 254067 w 486468"/>
              <a:gd name="connsiteY1" fmla="*/ 745637 h 760429"/>
              <a:gd name="connsiteX2" fmla="*/ 357656 w 486468"/>
              <a:gd name="connsiteY2" fmla="*/ 691866 h 760429"/>
              <a:gd name="connsiteX3" fmla="*/ 366055 w 486468"/>
              <a:gd name="connsiteY3" fmla="*/ 67842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7656 w 486468"/>
              <a:gd name="connsiteY2" fmla="*/ 688039 h 760429"/>
              <a:gd name="connsiteX3" fmla="*/ 366055 w 486468"/>
              <a:gd name="connsiteY3" fmla="*/ 67842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7656 w 486468"/>
              <a:gd name="connsiteY2" fmla="*/ 688039 h 760429"/>
              <a:gd name="connsiteX3" fmla="*/ 362867 w 486468"/>
              <a:gd name="connsiteY3" fmla="*/ 67268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16449 w 486468"/>
              <a:gd name="connsiteY5" fmla="*/ 611210 h 760429"/>
              <a:gd name="connsiteX6" fmla="*/ 452845 w 486468"/>
              <a:gd name="connsiteY6" fmla="*/ 547358 h 760429"/>
              <a:gd name="connsiteX7" fmla="*/ 470703 w 486468"/>
              <a:gd name="connsiteY7" fmla="*/ 495323 h 760429"/>
              <a:gd name="connsiteX8" fmla="*/ 486441 w 486468"/>
              <a:gd name="connsiteY8" fmla="*/ 345718 h 760429"/>
              <a:gd name="connsiteX9" fmla="*/ 475242 w 486468"/>
              <a:gd name="connsiteY9" fmla="*/ 291947 h 760429"/>
              <a:gd name="connsiteX10" fmla="*/ 472443 w 486468"/>
              <a:gd name="connsiteY10" fmla="*/ 275143 h 760429"/>
              <a:gd name="connsiteX11" fmla="*/ 427648 w 486468"/>
              <a:gd name="connsiteY11" fmla="*/ 154160 h 760429"/>
              <a:gd name="connsiteX12" fmla="*/ 402451 w 486468"/>
              <a:gd name="connsiteY12" fmla="*/ 130635 h 760429"/>
              <a:gd name="connsiteX13" fmla="*/ 391252 w 486468"/>
              <a:gd name="connsiteY13" fmla="*/ 103750 h 760429"/>
              <a:gd name="connsiteX14" fmla="*/ 357656 w 486468"/>
              <a:gd name="connsiteY14" fmla="*/ 80225 h 760429"/>
              <a:gd name="connsiteX15" fmla="*/ 301662 w 486468"/>
              <a:gd name="connsiteY15" fmla="*/ 29815 h 760429"/>
              <a:gd name="connsiteX16" fmla="*/ 306740 w 486468"/>
              <a:gd name="connsiteY16" fmla="*/ 24578 h 760429"/>
              <a:gd name="connsiteX17" fmla="*/ 256867 w 486468"/>
              <a:gd name="connsiteY17" fmla="*/ 13011 h 760429"/>
              <a:gd name="connsiteX18" fmla="*/ 217672 w 486468"/>
              <a:gd name="connsiteY18" fmla="*/ 2930 h 760429"/>
              <a:gd name="connsiteX19" fmla="*/ 97285 w 486468"/>
              <a:gd name="connsiteY19" fmla="*/ 9650 h 760429"/>
              <a:gd name="connsiteX20" fmla="*/ 0 w 486468"/>
              <a:gd name="connsiteY20"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52845 w 486468"/>
              <a:gd name="connsiteY7" fmla="*/ 547358 h 760429"/>
              <a:gd name="connsiteX8" fmla="*/ 470703 w 486468"/>
              <a:gd name="connsiteY8" fmla="*/ 495323 h 760429"/>
              <a:gd name="connsiteX9" fmla="*/ 486441 w 486468"/>
              <a:gd name="connsiteY9" fmla="*/ 345718 h 760429"/>
              <a:gd name="connsiteX10" fmla="*/ 475242 w 486468"/>
              <a:gd name="connsiteY10" fmla="*/ 291947 h 760429"/>
              <a:gd name="connsiteX11" fmla="*/ 472443 w 486468"/>
              <a:gd name="connsiteY11" fmla="*/ 275143 h 760429"/>
              <a:gd name="connsiteX12" fmla="*/ 427648 w 486468"/>
              <a:gd name="connsiteY12" fmla="*/ 154160 h 760429"/>
              <a:gd name="connsiteX13" fmla="*/ 402451 w 486468"/>
              <a:gd name="connsiteY13" fmla="*/ 130635 h 760429"/>
              <a:gd name="connsiteX14" fmla="*/ 391252 w 486468"/>
              <a:gd name="connsiteY14" fmla="*/ 103750 h 760429"/>
              <a:gd name="connsiteX15" fmla="*/ 357656 w 486468"/>
              <a:gd name="connsiteY15" fmla="*/ 80225 h 760429"/>
              <a:gd name="connsiteX16" fmla="*/ 301662 w 486468"/>
              <a:gd name="connsiteY16" fmla="*/ 29815 h 760429"/>
              <a:gd name="connsiteX17" fmla="*/ 306740 w 486468"/>
              <a:gd name="connsiteY17" fmla="*/ 24578 h 760429"/>
              <a:gd name="connsiteX18" fmla="*/ 256867 w 486468"/>
              <a:gd name="connsiteY18" fmla="*/ 13011 h 760429"/>
              <a:gd name="connsiteX19" fmla="*/ 217672 w 486468"/>
              <a:gd name="connsiteY19" fmla="*/ 2930 h 760429"/>
              <a:gd name="connsiteX20" fmla="*/ 97285 w 486468"/>
              <a:gd name="connsiteY20" fmla="*/ 9650 h 760429"/>
              <a:gd name="connsiteX21" fmla="*/ 0 w 486468"/>
              <a:gd name="connsiteY21"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52845 w 486468"/>
              <a:gd name="connsiteY7" fmla="*/ 547358 h 760429"/>
              <a:gd name="connsiteX8" fmla="*/ 470703 w 486468"/>
              <a:gd name="connsiteY8" fmla="*/ 495323 h 760429"/>
              <a:gd name="connsiteX9" fmla="*/ 486441 w 486468"/>
              <a:gd name="connsiteY9" fmla="*/ 345718 h 760429"/>
              <a:gd name="connsiteX10" fmla="*/ 475242 w 486468"/>
              <a:gd name="connsiteY10" fmla="*/ 291947 h 760429"/>
              <a:gd name="connsiteX11" fmla="*/ 472443 w 486468"/>
              <a:gd name="connsiteY11" fmla="*/ 275143 h 760429"/>
              <a:gd name="connsiteX12" fmla="*/ 427648 w 486468"/>
              <a:gd name="connsiteY12" fmla="*/ 154160 h 760429"/>
              <a:gd name="connsiteX13" fmla="*/ 402451 w 486468"/>
              <a:gd name="connsiteY13" fmla="*/ 130635 h 760429"/>
              <a:gd name="connsiteX14" fmla="*/ 391252 w 486468"/>
              <a:gd name="connsiteY14" fmla="*/ 103750 h 760429"/>
              <a:gd name="connsiteX15" fmla="*/ 357656 w 486468"/>
              <a:gd name="connsiteY15" fmla="*/ 80225 h 760429"/>
              <a:gd name="connsiteX16" fmla="*/ 301662 w 486468"/>
              <a:gd name="connsiteY16" fmla="*/ 29815 h 760429"/>
              <a:gd name="connsiteX17" fmla="*/ 306740 w 486468"/>
              <a:gd name="connsiteY17" fmla="*/ 24578 h 760429"/>
              <a:gd name="connsiteX18" fmla="*/ 256867 w 486468"/>
              <a:gd name="connsiteY18" fmla="*/ 13011 h 760429"/>
              <a:gd name="connsiteX19" fmla="*/ 217672 w 486468"/>
              <a:gd name="connsiteY19" fmla="*/ 2930 h 760429"/>
              <a:gd name="connsiteX20" fmla="*/ 97285 w 486468"/>
              <a:gd name="connsiteY20" fmla="*/ 9650 h 760429"/>
              <a:gd name="connsiteX21" fmla="*/ 0 w 486468"/>
              <a:gd name="connsiteY21"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2451 w 486468"/>
              <a:gd name="connsiteY14" fmla="*/ 130635 h 760429"/>
              <a:gd name="connsiteX15" fmla="*/ 391252 w 486468"/>
              <a:gd name="connsiteY15" fmla="*/ 103750 h 760429"/>
              <a:gd name="connsiteX16" fmla="*/ 357656 w 486468"/>
              <a:gd name="connsiteY16" fmla="*/ 80225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57656 w 486468"/>
              <a:gd name="connsiteY16" fmla="*/ 80225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62438 w 486468"/>
              <a:gd name="connsiteY16" fmla="*/ 76399 h 760429"/>
              <a:gd name="connsiteX17" fmla="*/ 301662 w 486468"/>
              <a:gd name="connsiteY17" fmla="*/ 29815 h 760429"/>
              <a:gd name="connsiteX18" fmla="*/ 306740 w 486468"/>
              <a:gd name="connsiteY18" fmla="*/ 24578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0429 h 760429"/>
              <a:gd name="connsiteX1" fmla="*/ 254067 w 486468"/>
              <a:gd name="connsiteY1" fmla="*/ 745637 h 760429"/>
              <a:gd name="connsiteX2" fmla="*/ 354468 w 486468"/>
              <a:gd name="connsiteY2" fmla="*/ 688039 h 760429"/>
              <a:gd name="connsiteX3" fmla="*/ 362867 w 486468"/>
              <a:gd name="connsiteY3" fmla="*/ 672684 h 760429"/>
              <a:gd name="connsiteX4" fmla="*/ 385653 w 486468"/>
              <a:gd name="connsiteY4" fmla="*/ 658260 h 760429"/>
              <a:gd name="connsiteX5" fmla="*/ 402437 w 486468"/>
              <a:gd name="connsiteY5" fmla="*/ 635167 h 760429"/>
              <a:gd name="connsiteX6" fmla="*/ 416449 w 486468"/>
              <a:gd name="connsiteY6" fmla="*/ 611210 h 760429"/>
              <a:gd name="connsiteX7" fmla="*/ 434315 w 486468"/>
              <a:gd name="connsiteY7" fmla="*/ 587336 h 760429"/>
              <a:gd name="connsiteX8" fmla="*/ 452845 w 486468"/>
              <a:gd name="connsiteY8" fmla="*/ 547358 h 760429"/>
              <a:gd name="connsiteX9" fmla="*/ 470703 w 486468"/>
              <a:gd name="connsiteY9" fmla="*/ 495323 h 760429"/>
              <a:gd name="connsiteX10" fmla="*/ 486441 w 486468"/>
              <a:gd name="connsiteY10" fmla="*/ 345718 h 760429"/>
              <a:gd name="connsiteX11" fmla="*/ 475242 w 486468"/>
              <a:gd name="connsiteY11" fmla="*/ 291947 h 760429"/>
              <a:gd name="connsiteX12" fmla="*/ 472443 w 486468"/>
              <a:gd name="connsiteY12" fmla="*/ 275143 h 760429"/>
              <a:gd name="connsiteX13" fmla="*/ 427648 w 486468"/>
              <a:gd name="connsiteY13" fmla="*/ 154160 h 760429"/>
              <a:gd name="connsiteX14" fmla="*/ 408827 w 486468"/>
              <a:gd name="connsiteY14" fmla="*/ 128722 h 760429"/>
              <a:gd name="connsiteX15" fmla="*/ 391252 w 486468"/>
              <a:gd name="connsiteY15" fmla="*/ 103750 h 760429"/>
              <a:gd name="connsiteX16" fmla="*/ 362438 w 486468"/>
              <a:gd name="connsiteY16" fmla="*/ 76399 h 760429"/>
              <a:gd name="connsiteX17" fmla="*/ 301662 w 486468"/>
              <a:gd name="connsiteY17" fmla="*/ 29815 h 760429"/>
              <a:gd name="connsiteX18" fmla="*/ 309928 w 486468"/>
              <a:gd name="connsiteY18" fmla="*/ 34144 h 760429"/>
              <a:gd name="connsiteX19" fmla="*/ 256867 w 486468"/>
              <a:gd name="connsiteY19" fmla="*/ 13011 h 760429"/>
              <a:gd name="connsiteX20" fmla="*/ 217672 w 486468"/>
              <a:gd name="connsiteY20" fmla="*/ 2930 h 760429"/>
              <a:gd name="connsiteX21" fmla="*/ 97285 w 486468"/>
              <a:gd name="connsiteY21" fmla="*/ 9650 h 760429"/>
              <a:gd name="connsiteX22" fmla="*/ 0 w 486468"/>
              <a:gd name="connsiteY22" fmla="*/ 47590 h 760429"/>
              <a:gd name="connsiteX0" fmla="*/ 161352 w 486468"/>
              <a:gd name="connsiteY0" fmla="*/ 766304 h 766304"/>
              <a:gd name="connsiteX1" fmla="*/ 254067 w 486468"/>
              <a:gd name="connsiteY1" fmla="*/ 751512 h 766304"/>
              <a:gd name="connsiteX2" fmla="*/ 354468 w 486468"/>
              <a:gd name="connsiteY2" fmla="*/ 693914 h 766304"/>
              <a:gd name="connsiteX3" fmla="*/ 362867 w 486468"/>
              <a:gd name="connsiteY3" fmla="*/ 678559 h 766304"/>
              <a:gd name="connsiteX4" fmla="*/ 385653 w 486468"/>
              <a:gd name="connsiteY4" fmla="*/ 664135 h 766304"/>
              <a:gd name="connsiteX5" fmla="*/ 402437 w 486468"/>
              <a:gd name="connsiteY5" fmla="*/ 641042 h 766304"/>
              <a:gd name="connsiteX6" fmla="*/ 416449 w 486468"/>
              <a:gd name="connsiteY6" fmla="*/ 617085 h 766304"/>
              <a:gd name="connsiteX7" fmla="*/ 434315 w 486468"/>
              <a:gd name="connsiteY7" fmla="*/ 593211 h 766304"/>
              <a:gd name="connsiteX8" fmla="*/ 452845 w 486468"/>
              <a:gd name="connsiteY8" fmla="*/ 553233 h 766304"/>
              <a:gd name="connsiteX9" fmla="*/ 470703 w 486468"/>
              <a:gd name="connsiteY9" fmla="*/ 501198 h 766304"/>
              <a:gd name="connsiteX10" fmla="*/ 486441 w 486468"/>
              <a:gd name="connsiteY10" fmla="*/ 351593 h 766304"/>
              <a:gd name="connsiteX11" fmla="*/ 475242 w 486468"/>
              <a:gd name="connsiteY11" fmla="*/ 297822 h 766304"/>
              <a:gd name="connsiteX12" fmla="*/ 472443 w 486468"/>
              <a:gd name="connsiteY12" fmla="*/ 281018 h 766304"/>
              <a:gd name="connsiteX13" fmla="*/ 427648 w 486468"/>
              <a:gd name="connsiteY13" fmla="*/ 160035 h 766304"/>
              <a:gd name="connsiteX14" fmla="*/ 408827 w 486468"/>
              <a:gd name="connsiteY14" fmla="*/ 134597 h 766304"/>
              <a:gd name="connsiteX15" fmla="*/ 391252 w 486468"/>
              <a:gd name="connsiteY15" fmla="*/ 109625 h 766304"/>
              <a:gd name="connsiteX16" fmla="*/ 362438 w 486468"/>
              <a:gd name="connsiteY16" fmla="*/ 82274 h 766304"/>
              <a:gd name="connsiteX17" fmla="*/ 301662 w 486468"/>
              <a:gd name="connsiteY17" fmla="*/ 35690 h 766304"/>
              <a:gd name="connsiteX18" fmla="*/ 309928 w 486468"/>
              <a:gd name="connsiteY18" fmla="*/ 40019 h 766304"/>
              <a:gd name="connsiteX19" fmla="*/ 256867 w 486468"/>
              <a:gd name="connsiteY19" fmla="*/ 18886 h 766304"/>
              <a:gd name="connsiteX20" fmla="*/ 217672 w 486468"/>
              <a:gd name="connsiteY20" fmla="*/ 8805 h 766304"/>
              <a:gd name="connsiteX21" fmla="*/ 164949 w 486468"/>
              <a:gd name="connsiteY21" fmla="*/ 103 h 766304"/>
              <a:gd name="connsiteX22" fmla="*/ 97285 w 486468"/>
              <a:gd name="connsiteY22" fmla="*/ 15525 h 766304"/>
              <a:gd name="connsiteX23" fmla="*/ 0 w 486468"/>
              <a:gd name="connsiteY23" fmla="*/ 53465 h 766304"/>
              <a:gd name="connsiteX0" fmla="*/ 161352 w 486468"/>
              <a:gd name="connsiteY0" fmla="*/ 766304 h 766304"/>
              <a:gd name="connsiteX1" fmla="*/ 254067 w 486468"/>
              <a:gd name="connsiteY1" fmla="*/ 751512 h 766304"/>
              <a:gd name="connsiteX2" fmla="*/ 354468 w 486468"/>
              <a:gd name="connsiteY2" fmla="*/ 693914 h 766304"/>
              <a:gd name="connsiteX3" fmla="*/ 362867 w 486468"/>
              <a:gd name="connsiteY3" fmla="*/ 678559 h 766304"/>
              <a:gd name="connsiteX4" fmla="*/ 385653 w 486468"/>
              <a:gd name="connsiteY4" fmla="*/ 664135 h 766304"/>
              <a:gd name="connsiteX5" fmla="*/ 402437 w 486468"/>
              <a:gd name="connsiteY5" fmla="*/ 641042 h 766304"/>
              <a:gd name="connsiteX6" fmla="*/ 416449 w 486468"/>
              <a:gd name="connsiteY6" fmla="*/ 617085 h 766304"/>
              <a:gd name="connsiteX7" fmla="*/ 434315 w 486468"/>
              <a:gd name="connsiteY7" fmla="*/ 593211 h 766304"/>
              <a:gd name="connsiteX8" fmla="*/ 452845 w 486468"/>
              <a:gd name="connsiteY8" fmla="*/ 553233 h 766304"/>
              <a:gd name="connsiteX9" fmla="*/ 470703 w 486468"/>
              <a:gd name="connsiteY9" fmla="*/ 501198 h 766304"/>
              <a:gd name="connsiteX10" fmla="*/ 486441 w 486468"/>
              <a:gd name="connsiteY10" fmla="*/ 351593 h 766304"/>
              <a:gd name="connsiteX11" fmla="*/ 475242 w 486468"/>
              <a:gd name="connsiteY11" fmla="*/ 297822 h 766304"/>
              <a:gd name="connsiteX12" fmla="*/ 472443 w 486468"/>
              <a:gd name="connsiteY12" fmla="*/ 281018 h 766304"/>
              <a:gd name="connsiteX13" fmla="*/ 427648 w 486468"/>
              <a:gd name="connsiteY13" fmla="*/ 160035 h 766304"/>
              <a:gd name="connsiteX14" fmla="*/ 408827 w 486468"/>
              <a:gd name="connsiteY14" fmla="*/ 134597 h 766304"/>
              <a:gd name="connsiteX15" fmla="*/ 391252 w 486468"/>
              <a:gd name="connsiteY15" fmla="*/ 109625 h 766304"/>
              <a:gd name="connsiteX16" fmla="*/ 362438 w 486468"/>
              <a:gd name="connsiteY16" fmla="*/ 82274 h 766304"/>
              <a:gd name="connsiteX17" fmla="*/ 301662 w 486468"/>
              <a:gd name="connsiteY17" fmla="*/ 35690 h 766304"/>
              <a:gd name="connsiteX18" fmla="*/ 309928 w 486468"/>
              <a:gd name="connsiteY18" fmla="*/ 40019 h 766304"/>
              <a:gd name="connsiteX19" fmla="*/ 256867 w 486468"/>
              <a:gd name="connsiteY19" fmla="*/ 18886 h 766304"/>
              <a:gd name="connsiteX20" fmla="*/ 217672 w 486468"/>
              <a:gd name="connsiteY20" fmla="*/ 8805 h 766304"/>
              <a:gd name="connsiteX21" fmla="*/ 164949 w 486468"/>
              <a:gd name="connsiteY21" fmla="*/ 103 h 766304"/>
              <a:gd name="connsiteX22" fmla="*/ 98879 w 486468"/>
              <a:gd name="connsiteY22" fmla="*/ 9785 h 766304"/>
              <a:gd name="connsiteX23" fmla="*/ 0 w 486468"/>
              <a:gd name="connsiteY23" fmla="*/ 53465 h 766304"/>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7648 w 486468"/>
              <a:gd name="connsiteY13" fmla="*/ 160208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56867 w 486468"/>
              <a:gd name="connsiteY19" fmla="*/ 19059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7648 w 486468"/>
              <a:gd name="connsiteY13" fmla="*/ 160208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2866 w 486468"/>
              <a:gd name="connsiteY13" fmla="*/ 162121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2866 w 486468"/>
              <a:gd name="connsiteY13" fmla="*/ 162121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01662 w 486468"/>
              <a:gd name="connsiteY17" fmla="*/ 35863 h 766477"/>
              <a:gd name="connsiteX18" fmla="*/ 309928 w 486468"/>
              <a:gd name="connsiteY18" fmla="*/ 40192 h 766477"/>
              <a:gd name="connsiteX19" fmla="*/ 261649 w 486468"/>
              <a:gd name="connsiteY19" fmla="*/ 15232 h 766477"/>
              <a:gd name="connsiteX20" fmla="*/ 217672 w 486468"/>
              <a:gd name="connsiteY20" fmla="*/ 3239 h 766477"/>
              <a:gd name="connsiteX21" fmla="*/ 164949 w 486468"/>
              <a:gd name="connsiteY21" fmla="*/ 276 h 766477"/>
              <a:gd name="connsiteX22" fmla="*/ 98879 w 486468"/>
              <a:gd name="connsiteY22" fmla="*/ 9958 h 766477"/>
              <a:gd name="connsiteX23" fmla="*/ 0 w 486468"/>
              <a:gd name="connsiteY23"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7995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80023 w 486468"/>
              <a:gd name="connsiteY11" fmla="*/ 294169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6468"/>
              <a:gd name="connsiteY0" fmla="*/ 766477 h 766477"/>
              <a:gd name="connsiteX1" fmla="*/ 254067 w 486468"/>
              <a:gd name="connsiteY1" fmla="*/ 751685 h 766477"/>
              <a:gd name="connsiteX2" fmla="*/ 354468 w 486468"/>
              <a:gd name="connsiteY2" fmla="*/ 694087 h 766477"/>
              <a:gd name="connsiteX3" fmla="*/ 362867 w 486468"/>
              <a:gd name="connsiteY3" fmla="*/ 678732 h 766477"/>
              <a:gd name="connsiteX4" fmla="*/ 385653 w 486468"/>
              <a:gd name="connsiteY4" fmla="*/ 664308 h 766477"/>
              <a:gd name="connsiteX5" fmla="*/ 402437 w 486468"/>
              <a:gd name="connsiteY5" fmla="*/ 641215 h 766477"/>
              <a:gd name="connsiteX6" fmla="*/ 416449 w 486468"/>
              <a:gd name="connsiteY6" fmla="*/ 617258 h 766477"/>
              <a:gd name="connsiteX7" fmla="*/ 434315 w 486468"/>
              <a:gd name="connsiteY7" fmla="*/ 593384 h 766477"/>
              <a:gd name="connsiteX8" fmla="*/ 452845 w 486468"/>
              <a:gd name="connsiteY8" fmla="*/ 553406 h 766477"/>
              <a:gd name="connsiteX9" fmla="*/ 470703 w 486468"/>
              <a:gd name="connsiteY9" fmla="*/ 501371 h 766477"/>
              <a:gd name="connsiteX10" fmla="*/ 486441 w 486468"/>
              <a:gd name="connsiteY10" fmla="*/ 351766 h 766477"/>
              <a:gd name="connsiteX11" fmla="*/ 475242 w 486468"/>
              <a:gd name="connsiteY11" fmla="*/ 294169 h 766477"/>
              <a:gd name="connsiteX12" fmla="*/ 472443 w 486468"/>
              <a:gd name="connsiteY12" fmla="*/ 281191 h 766477"/>
              <a:gd name="connsiteX13" fmla="*/ 426054 w 486468"/>
              <a:gd name="connsiteY13" fmla="*/ 160207 h 766477"/>
              <a:gd name="connsiteX14" fmla="*/ 408827 w 486468"/>
              <a:gd name="connsiteY14" fmla="*/ 134770 h 766477"/>
              <a:gd name="connsiteX15" fmla="*/ 391252 w 486468"/>
              <a:gd name="connsiteY15" fmla="*/ 109798 h 766477"/>
              <a:gd name="connsiteX16" fmla="*/ 362438 w 486468"/>
              <a:gd name="connsiteY16" fmla="*/ 82447 h 766477"/>
              <a:gd name="connsiteX17" fmla="*/ 338682 w 486468"/>
              <a:gd name="connsiteY17" fmla="*/ 59587 h 766477"/>
              <a:gd name="connsiteX18" fmla="*/ 301662 w 486468"/>
              <a:gd name="connsiteY18" fmla="*/ 35863 h 766477"/>
              <a:gd name="connsiteX19" fmla="*/ 309928 w 486468"/>
              <a:gd name="connsiteY19" fmla="*/ 40192 h 766477"/>
              <a:gd name="connsiteX20" fmla="*/ 261649 w 486468"/>
              <a:gd name="connsiteY20" fmla="*/ 15232 h 766477"/>
              <a:gd name="connsiteX21" fmla="*/ 217672 w 486468"/>
              <a:gd name="connsiteY21" fmla="*/ 3239 h 766477"/>
              <a:gd name="connsiteX22" fmla="*/ 164949 w 486468"/>
              <a:gd name="connsiteY22" fmla="*/ 276 h 766477"/>
              <a:gd name="connsiteX23" fmla="*/ 98879 w 486468"/>
              <a:gd name="connsiteY23" fmla="*/ 9958 h 766477"/>
              <a:gd name="connsiteX24" fmla="*/ 0 w 48646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72443 w 483288"/>
              <a:gd name="connsiteY12" fmla="*/ 281191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78818 w 483288"/>
              <a:gd name="connsiteY12" fmla="*/ 313716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547631"/>
              <a:gd name="connsiteY0" fmla="*/ 766477 h 766477"/>
              <a:gd name="connsiteX1" fmla="*/ 254067 w 547631"/>
              <a:gd name="connsiteY1" fmla="*/ 751685 h 766477"/>
              <a:gd name="connsiteX2" fmla="*/ 354468 w 547631"/>
              <a:gd name="connsiteY2" fmla="*/ 694087 h 766477"/>
              <a:gd name="connsiteX3" fmla="*/ 362867 w 547631"/>
              <a:gd name="connsiteY3" fmla="*/ 678732 h 766477"/>
              <a:gd name="connsiteX4" fmla="*/ 385653 w 547631"/>
              <a:gd name="connsiteY4" fmla="*/ 664308 h 766477"/>
              <a:gd name="connsiteX5" fmla="*/ 402437 w 547631"/>
              <a:gd name="connsiteY5" fmla="*/ 641215 h 766477"/>
              <a:gd name="connsiteX6" fmla="*/ 416449 w 547631"/>
              <a:gd name="connsiteY6" fmla="*/ 617258 h 766477"/>
              <a:gd name="connsiteX7" fmla="*/ 434315 w 547631"/>
              <a:gd name="connsiteY7" fmla="*/ 593384 h 766477"/>
              <a:gd name="connsiteX8" fmla="*/ 452845 w 547631"/>
              <a:gd name="connsiteY8" fmla="*/ 553406 h 766477"/>
              <a:gd name="connsiteX9" fmla="*/ 470703 w 547631"/>
              <a:gd name="connsiteY9" fmla="*/ 501371 h 766477"/>
              <a:gd name="connsiteX10" fmla="*/ 483253 w 547631"/>
              <a:gd name="connsiteY10" fmla="*/ 353679 h 766477"/>
              <a:gd name="connsiteX11" fmla="*/ 475242 w 547631"/>
              <a:gd name="connsiteY11" fmla="*/ 294169 h 766477"/>
              <a:gd name="connsiteX12" fmla="*/ 547355 w 547631"/>
              <a:gd name="connsiteY12" fmla="*/ 279278 h 766477"/>
              <a:gd name="connsiteX13" fmla="*/ 426054 w 547631"/>
              <a:gd name="connsiteY13" fmla="*/ 160207 h 766477"/>
              <a:gd name="connsiteX14" fmla="*/ 408827 w 547631"/>
              <a:gd name="connsiteY14" fmla="*/ 134770 h 766477"/>
              <a:gd name="connsiteX15" fmla="*/ 391252 w 547631"/>
              <a:gd name="connsiteY15" fmla="*/ 109798 h 766477"/>
              <a:gd name="connsiteX16" fmla="*/ 362438 w 547631"/>
              <a:gd name="connsiteY16" fmla="*/ 82447 h 766477"/>
              <a:gd name="connsiteX17" fmla="*/ 338682 w 547631"/>
              <a:gd name="connsiteY17" fmla="*/ 59587 h 766477"/>
              <a:gd name="connsiteX18" fmla="*/ 301662 w 547631"/>
              <a:gd name="connsiteY18" fmla="*/ 35863 h 766477"/>
              <a:gd name="connsiteX19" fmla="*/ 309928 w 547631"/>
              <a:gd name="connsiteY19" fmla="*/ 40192 h 766477"/>
              <a:gd name="connsiteX20" fmla="*/ 261649 w 547631"/>
              <a:gd name="connsiteY20" fmla="*/ 15232 h 766477"/>
              <a:gd name="connsiteX21" fmla="*/ 217672 w 547631"/>
              <a:gd name="connsiteY21" fmla="*/ 3239 h 766477"/>
              <a:gd name="connsiteX22" fmla="*/ 164949 w 547631"/>
              <a:gd name="connsiteY22" fmla="*/ 276 h 766477"/>
              <a:gd name="connsiteX23" fmla="*/ 98879 w 547631"/>
              <a:gd name="connsiteY23" fmla="*/ 9958 h 766477"/>
              <a:gd name="connsiteX24" fmla="*/ 0 w 547631"/>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64473 w 483288"/>
              <a:gd name="connsiteY12" fmla="*/ 22953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64473 w 483288"/>
              <a:gd name="connsiteY12" fmla="*/ 22953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34190 w 483288"/>
              <a:gd name="connsiteY12" fmla="*/ 156830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26054 w 483288"/>
              <a:gd name="connsiteY12" fmla="*/ 160207 h 766477"/>
              <a:gd name="connsiteX13" fmla="*/ 408827 w 483288"/>
              <a:gd name="connsiteY13" fmla="*/ 134770 h 766477"/>
              <a:gd name="connsiteX14" fmla="*/ 391252 w 483288"/>
              <a:gd name="connsiteY14" fmla="*/ 109798 h 766477"/>
              <a:gd name="connsiteX15" fmla="*/ 362438 w 483288"/>
              <a:gd name="connsiteY15" fmla="*/ 82447 h 766477"/>
              <a:gd name="connsiteX16" fmla="*/ 338682 w 483288"/>
              <a:gd name="connsiteY16" fmla="*/ 59587 h 766477"/>
              <a:gd name="connsiteX17" fmla="*/ 301662 w 483288"/>
              <a:gd name="connsiteY17" fmla="*/ 35863 h 766477"/>
              <a:gd name="connsiteX18" fmla="*/ 309928 w 483288"/>
              <a:gd name="connsiteY18" fmla="*/ 40192 h 766477"/>
              <a:gd name="connsiteX19" fmla="*/ 261649 w 483288"/>
              <a:gd name="connsiteY19" fmla="*/ 15232 h 766477"/>
              <a:gd name="connsiteX20" fmla="*/ 217672 w 483288"/>
              <a:gd name="connsiteY20" fmla="*/ 3239 h 766477"/>
              <a:gd name="connsiteX21" fmla="*/ 164949 w 483288"/>
              <a:gd name="connsiteY21" fmla="*/ 276 h 766477"/>
              <a:gd name="connsiteX22" fmla="*/ 98879 w 483288"/>
              <a:gd name="connsiteY22" fmla="*/ 9958 h 766477"/>
              <a:gd name="connsiteX23" fmla="*/ 0 w 483288"/>
              <a:gd name="connsiteY23"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62867 w 483288"/>
              <a:gd name="connsiteY3" fmla="*/ 678732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56629 w 483288"/>
              <a:gd name="connsiteY12" fmla="*/ 22221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56492 w 483288"/>
              <a:gd name="connsiteY3" fmla="*/ 680645 h 766477"/>
              <a:gd name="connsiteX4" fmla="*/ 385653 w 483288"/>
              <a:gd name="connsiteY4" fmla="*/ 664308 h 766477"/>
              <a:gd name="connsiteX5" fmla="*/ 402437 w 483288"/>
              <a:gd name="connsiteY5" fmla="*/ 641215 h 766477"/>
              <a:gd name="connsiteX6" fmla="*/ 416449 w 483288"/>
              <a:gd name="connsiteY6" fmla="*/ 617258 h 766477"/>
              <a:gd name="connsiteX7" fmla="*/ 434315 w 483288"/>
              <a:gd name="connsiteY7" fmla="*/ 593384 h 766477"/>
              <a:gd name="connsiteX8" fmla="*/ 452845 w 483288"/>
              <a:gd name="connsiteY8" fmla="*/ 553406 h 766477"/>
              <a:gd name="connsiteX9" fmla="*/ 470703 w 483288"/>
              <a:gd name="connsiteY9" fmla="*/ 501371 h 766477"/>
              <a:gd name="connsiteX10" fmla="*/ 483253 w 483288"/>
              <a:gd name="connsiteY10" fmla="*/ 353679 h 766477"/>
              <a:gd name="connsiteX11" fmla="*/ 475242 w 483288"/>
              <a:gd name="connsiteY11" fmla="*/ 294169 h 766477"/>
              <a:gd name="connsiteX12" fmla="*/ 456629 w 483288"/>
              <a:gd name="connsiteY12" fmla="*/ 222214 h 766477"/>
              <a:gd name="connsiteX13" fmla="*/ 426054 w 483288"/>
              <a:gd name="connsiteY13" fmla="*/ 160207 h 766477"/>
              <a:gd name="connsiteX14" fmla="*/ 408827 w 483288"/>
              <a:gd name="connsiteY14" fmla="*/ 134770 h 766477"/>
              <a:gd name="connsiteX15" fmla="*/ 391252 w 483288"/>
              <a:gd name="connsiteY15" fmla="*/ 109798 h 766477"/>
              <a:gd name="connsiteX16" fmla="*/ 362438 w 483288"/>
              <a:gd name="connsiteY16" fmla="*/ 82447 h 766477"/>
              <a:gd name="connsiteX17" fmla="*/ 338682 w 483288"/>
              <a:gd name="connsiteY17" fmla="*/ 59587 h 766477"/>
              <a:gd name="connsiteX18" fmla="*/ 301662 w 483288"/>
              <a:gd name="connsiteY18" fmla="*/ 35863 h 766477"/>
              <a:gd name="connsiteX19" fmla="*/ 309928 w 483288"/>
              <a:gd name="connsiteY19" fmla="*/ 40192 h 766477"/>
              <a:gd name="connsiteX20" fmla="*/ 261649 w 483288"/>
              <a:gd name="connsiteY20" fmla="*/ 15232 h 766477"/>
              <a:gd name="connsiteX21" fmla="*/ 217672 w 483288"/>
              <a:gd name="connsiteY21" fmla="*/ 3239 h 766477"/>
              <a:gd name="connsiteX22" fmla="*/ 164949 w 483288"/>
              <a:gd name="connsiteY22" fmla="*/ 276 h 766477"/>
              <a:gd name="connsiteX23" fmla="*/ 98879 w 483288"/>
              <a:gd name="connsiteY23" fmla="*/ 9958 h 766477"/>
              <a:gd name="connsiteX24" fmla="*/ 0 w 483288"/>
              <a:gd name="connsiteY24"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85653 w 483288"/>
              <a:gd name="connsiteY3" fmla="*/ 664308 h 766477"/>
              <a:gd name="connsiteX4" fmla="*/ 402437 w 483288"/>
              <a:gd name="connsiteY4" fmla="*/ 641215 h 766477"/>
              <a:gd name="connsiteX5" fmla="*/ 416449 w 483288"/>
              <a:gd name="connsiteY5" fmla="*/ 617258 h 766477"/>
              <a:gd name="connsiteX6" fmla="*/ 434315 w 483288"/>
              <a:gd name="connsiteY6" fmla="*/ 593384 h 766477"/>
              <a:gd name="connsiteX7" fmla="*/ 452845 w 483288"/>
              <a:gd name="connsiteY7" fmla="*/ 553406 h 766477"/>
              <a:gd name="connsiteX8" fmla="*/ 470703 w 483288"/>
              <a:gd name="connsiteY8" fmla="*/ 501371 h 766477"/>
              <a:gd name="connsiteX9" fmla="*/ 483253 w 483288"/>
              <a:gd name="connsiteY9" fmla="*/ 353679 h 766477"/>
              <a:gd name="connsiteX10" fmla="*/ 475242 w 483288"/>
              <a:gd name="connsiteY10" fmla="*/ 294169 h 766477"/>
              <a:gd name="connsiteX11" fmla="*/ 456629 w 483288"/>
              <a:gd name="connsiteY11" fmla="*/ 222214 h 766477"/>
              <a:gd name="connsiteX12" fmla="*/ 426054 w 483288"/>
              <a:gd name="connsiteY12" fmla="*/ 160207 h 766477"/>
              <a:gd name="connsiteX13" fmla="*/ 408827 w 483288"/>
              <a:gd name="connsiteY13" fmla="*/ 134770 h 766477"/>
              <a:gd name="connsiteX14" fmla="*/ 391252 w 483288"/>
              <a:gd name="connsiteY14" fmla="*/ 109798 h 766477"/>
              <a:gd name="connsiteX15" fmla="*/ 362438 w 483288"/>
              <a:gd name="connsiteY15" fmla="*/ 82447 h 766477"/>
              <a:gd name="connsiteX16" fmla="*/ 338682 w 483288"/>
              <a:gd name="connsiteY16" fmla="*/ 59587 h 766477"/>
              <a:gd name="connsiteX17" fmla="*/ 301662 w 483288"/>
              <a:gd name="connsiteY17" fmla="*/ 35863 h 766477"/>
              <a:gd name="connsiteX18" fmla="*/ 309928 w 483288"/>
              <a:gd name="connsiteY18" fmla="*/ 40192 h 766477"/>
              <a:gd name="connsiteX19" fmla="*/ 261649 w 483288"/>
              <a:gd name="connsiteY19" fmla="*/ 15232 h 766477"/>
              <a:gd name="connsiteX20" fmla="*/ 217672 w 483288"/>
              <a:gd name="connsiteY20" fmla="*/ 3239 h 766477"/>
              <a:gd name="connsiteX21" fmla="*/ 164949 w 483288"/>
              <a:gd name="connsiteY21" fmla="*/ 276 h 766477"/>
              <a:gd name="connsiteX22" fmla="*/ 98879 w 483288"/>
              <a:gd name="connsiteY22" fmla="*/ 9958 h 766477"/>
              <a:gd name="connsiteX23" fmla="*/ 0 w 483288"/>
              <a:gd name="connsiteY23" fmla="*/ 53638 h 766477"/>
              <a:gd name="connsiteX0" fmla="*/ 161352 w 483288"/>
              <a:gd name="connsiteY0" fmla="*/ 766477 h 766477"/>
              <a:gd name="connsiteX1" fmla="*/ 254067 w 483288"/>
              <a:gd name="connsiteY1" fmla="*/ 751685 h 766477"/>
              <a:gd name="connsiteX2" fmla="*/ 354468 w 483288"/>
              <a:gd name="connsiteY2" fmla="*/ 694087 h 766477"/>
              <a:gd name="connsiteX3" fmla="*/ 385653 w 483288"/>
              <a:gd name="connsiteY3" fmla="*/ 664308 h 766477"/>
              <a:gd name="connsiteX4" fmla="*/ 402437 w 483288"/>
              <a:gd name="connsiteY4" fmla="*/ 641215 h 766477"/>
              <a:gd name="connsiteX5" fmla="*/ 434315 w 483288"/>
              <a:gd name="connsiteY5" fmla="*/ 593384 h 766477"/>
              <a:gd name="connsiteX6" fmla="*/ 452845 w 483288"/>
              <a:gd name="connsiteY6" fmla="*/ 553406 h 766477"/>
              <a:gd name="connsiteX7" fmla="*/ 470703 w 483288"/>
              <a:gd name="connsiteY7" fmla="*/ 501371 h 766477"/>
              <a:gd name="connsiteX8" fmla="*/ 483253 w 483288"/>
              <a:gd name="connsiteY8" fmla="*/ 353679 h 766477"/>
              <a:gd name="connsiteX9" fmla="*/ 475242 w 483288"/>
              <a:gd name="connsiteY9" fmla="*/ 294169 h 766477"/>
              <a:gd name="connsiteX10" fmla="*/ 456629 w 483288"/>
              <a:gd name="connsiteY10" fmla="*/ 222214 h 766477"/>
              <a:gd name="connsiteX11" fmla="*/ 426054 w 483288"/>
              <a:gd name="connsiteY11" fmla="*/ 160207 h 766477"/>
              <a:gd name="connsiteX12" fmla="*/ 408827 w 483288"/>
              <a:gd name="connsiteY12" fmla="*/ 134770 h 766477"/>
              <a:gd name="connsiteX13" fmla="*/ 391252 w 483288"/>
              <a:gd name="connsiteY13" fmla="*/ 109798 h 766477"/>
              <a:gd name="connsiteX14" fmla="*/ 362438 w 483288"/>
              <a:gd name="connsiteY14" fmla="*/ 82447 h 766477"/>
              <a:gd name="connsiteX15" fmla="*/ 338682 w 483288"/>
              <a:gd name="connsiteY15" fmla="*/ 59587 h 766477"/>
              <a:gd name="connsiteX16" fmla="*/ 301662 w 483288"/>
              <a:gd name="connsiteY16" fmla="*/ 35863 h 766477"/>
              <a:gd name="connsiteX17" fmla="*/ 309928 w 483288"/>
              <a:gd name="connsiteY17" fmla="*/ 40192 h 766477"/>
              <a:gd name="connsiteX18" fmla="*/ 261649 w 483288"/>
              <a:gd name="connsiteY18" fmla="*/ 15232 h 766477"/>
              <a:gd name="connsiteX19" fmla="*/ 217672 w 483288"/>
              <a:gd name="connsiteY19" fmla="*/ 3239 h 766477"/>
              <a:gd name="connsiteX20" fmla="*/ 164949 w 483288"/>
              <a:gd name="connsiteY20" fmla="*/ 276 h 766477"/>
              <a:gd name="connsiteX21" fmla="*/ 98879 w 483288"/>
              <a:gd name="connsiteY21" fmla="*/ 9958 h 766477"/>
              <a:gd name="connsiteX22" fmla="*/ 0 w 483288"/>
              <a:gd name="connsiteY22" fmla="*/ 53638 h 766477"/>
              <a:gd name="connsiteX0" fmla="*/ 161352 w 483308"/>
              <a:gd name="connsiteY0" fmla="*/ 766477 h 766477"/>
              <a:gd name="connsiteX1" fmla="*/ 254067 w 483308"/>
              <a:gd name="connsiteY1" fmla="*/ 751685 h 766477"/>
              <a:gd name="connsiteX2" fmla="*/ 354468 w 483308"/>
              <a:gd name="connsiteY2" fmla="*/ 694087 h 766477"/>
              <a:gd name="connsiteX3" fmla="*/ 385653 w 483308"/>
              <a:gd name="connsiteY3" fmla="*/ 664308 h 766477"/>
              <a:gd name="connsiteX4" fmla="*/ 402437 w 483308"/>
              <a:gd name="connsiteY4" fmla="*/ 641215 h 766477"/>
              <a:gd name="connsiteX5" fmla="*/ 434315 w 483308"/>
              <a:gd name="connsiteY5" fmla="*/ 593384 h 766477"/>
              <a:gd name="connsiteX6" fmla="*/ 470703 w 483308"/>
              <a:gd name="connsiteY6" fmla="*/ 501371 h 766477"/>
              <a:gd name="connsiteX7" fmla="*/ 483253 w 483308"/>
              <a:gd name="connsiteY7" fmla="*/ 353679 h 766477"/>
              <a:gd name="connsiteX8" fmla="*/ 475242 w 483308"/>
              <a:gd name="connsiteY8" fmla="*/ 294169 h 766477"/>
              <a:gd name="connsiteX9" fmla="*/ 456629 w 483308"/>
              <a:gd name="connsiteY9" fmla="*/ 222214 h 766477"/>
              <a:gd name="connsiteX10" fmla="*/ 426054 w 483308"/>
              <a:gd name="connsiteY10" fmla="*/ 160207 h 766477"/>
              <a:gd name="connsiteX11" fmla="*/ 408827 w 483308"/>
              <a:gd name="connsiteY11" fmla="*/ 134770 h 766477"/>
              <a:gd name="connsiteX12" fmla="*/ 391252 w 483308"/>
              <a:gd name="connsiteY12" fmla="*/ 109798 h 766477"/>
              <a:gd name="connsiteX13" fmla="*/ 362438 w 483308"/>
              <a:gd name="connsiteY13" fmla="*/ 82447 h 766477"/>
              <a:gd name="connsiteX14" fmla="*/ 338682 w 483308"/>
              <a:gd name="connsiteY14" fmla="*/ 59587 h 766477"/>
              <a:gd name="connsiteX15" fmla="*/ 301662 w 483308"/>
              <a:gd name="connsiteY15" fmla="*/ 35863 h 766477"/>
              <a:gd name="connsiteX16" fmla="*/ 309928 w 483308"/>
              <a:gd name="connsiteY16" fmla="*/ 40192 h 766477"/>
              <a:gd name="connsiteX17" fmla="*/ 261649 w 483308"/>
              <a:gd name="connsiteY17" fmla="*/ 15232 h 766477"/>
              <a:gd name="connsiteX18" fmla="*/ 217672 w 483308"/>
              <a:gd name="connsiteY18" fmla="*/ 3239 h 766477"/>
              <a:gd name="connsiteX19" fmla="*/ 164949 w 483308"/>
              <a:gd name="connsiteY19" fmla="*/ 276 h 766477"/>
              <a:gd name="connsiteX20" fmla="*/ 98879 w 483308"/>
              <a:gd name="connsiteY20" fmla="*/ 9958 h 766477"/>
              <a:gd name="connsiteX21" fmla="*/ 0 w 483308"/>
              <a:gd name="connsiteY21" fmla="*/ 53638 h 766477"/>
              <a:gd name="connsiteX0" fmla="*/ 161352 w 483308"/>
              <a:gd name="connsiteY0" fmla="*/ 767636 h 767636"/>
              <a:gd name="connsiteX1" fmla="*/ 254067 w 483308"/>
              <a:gd name="connsiteY1" fmla="*/ 752844 h 767636"/>
              <a:gd name="connsiteX2" fmla="*/ 354468 w 483308"/>
              <a:gd name="connsiteY2" fmla="*/ 695246 h 767636"/>
              <a:gd name="connsiteX3" fmla="*/ 385653 w 483308"/>
              <a:gd name="connsiteY3" fmla="*/ 665467 h 767636"/>
              <a:gd name="connsiteX4" fmla="*/ 402437 w 483308"/>
              <a:gd name="connsiteY4" fmla="*/ 642374 h 767636"/>
              <a:gd name="connsiteX5" fmla="*/ 434315 w 483308"/>
              <a:gd name="connsiteY5" fmla="*/ 594543 h 767636"/>
              <a:gd name="connsiteX6" fmla="*/ 470703 w 483308"/>
              <a:gd name="connsiteY6" fmla="*/ 502530 h 767636"/>
              <a:gd name="connsiteX7" fmla="*/ 483253 w 483308"/>
              <a:gd name="connsiteY7" fmla="*/ 354838 h 767636"/>
              <a:gd name="connsiteX8" fmla="*/ 475242 w 483308"/>
              <a:gd name="connsiteY8" fmla="*/ 295328 h 767636"/>
              <a:gd name="connsiteX9" fmla="*/ 456629 w 483308"/>
              <a:gd name="connsiteY9" fmla="*/ 223373 h 767636"/>
              <a:gd name="connsiteX10" fmla="*/ 426054 w 483308"/>
              <a:gd name="connsiteY10" fmla="*/ 161366 h 767636"/>
              <a:gd name="connsiteX11" fmla="*/ 408827 w 483308"/>
              <a:gd name="connsiteY11" fmla="*/ 135929 h 767636"/>
              <a:gd name="connsiteX12" fmla="*/ 391252 w 483308"/>
              <a:gd name="connsiteY12" fmla="*/ 110957 h 767636"/>
              <a:gd name="connsiteX13" fmla="*/ 362438 w 483308"/>
              <a:gd name="connsiteY13" fmla="*/ 83606 h 767636"/>
              <a:gd name="connsiteX14" fmla="*/ 338682 w 483308"/>
              <a:gd name="connsiteY14" fmla="*/ 60746 h 767636"/>
              <a:gd name="connsiteX15" fmla="*/ 301662 w 483308"/>
              <a:gd name="connsiteY15" fmla="*/ 37022 h 767636"/>
              <a:gd name="connsiteX16" fmla="*/ 309928 w 483308"/>
              <a:gd name="connsiteY16" fmla="*/ 41351 h 767636"/>
              <a:gd name="connsiteX17" fmla="*/ 217672 w 483308"/>
              <a:gd name="connsiteY17" fmla="*/ 4398 h 767636"/>
              <a:gd name="connsiteX18" fmla="*/ 164949 w 483308"/>
              <a:gd name="connsiteY18" fmla="*/ 1435 h 767636"/>
              <a:gd name="connsiteX19" fmla="*/ 98879 w 483308"/>
              <a:gd name="connsiteY19" fmla="*/ 11117 h 767636"/>
              <a:gd name="connsiteX20" fmla="*/ 0 w 483308"/>
              <a:gd name="connsiteY20" fmla="*/ 54797 h 767636"/>
              <a:gd name="connsiteX0" fmla="*/ 161352 w 483308"/>
              <a:gd name="connsiteY0" fmla="*/ 767636 h 767636"/>
              <a:gd name="connsiteX1" fmla="*/ 254067 w 483308"/>
              <a:gd name="connsiteY1" fmla="*/ 752844 h 767636"/>
              <a:gd name="connsiteX2" fmla="*/ 354468 w 483308"/>
              <a:gd name="connsiteY2" fmla="*/ 695246 h 767636"/>
              <a:gd name="connsiteX3" fmla="*/ 385653 w 483308"/>
              <a:gd name="connsiteY3" fmla="*/ 665467 h 767636"/>
              <a:gd name="connsiteX4" fmla="*/ 402437 w 483308"/>
              <a:gd name="connsiteY4" fmla="*/ 642374 h 767636"/>
              <a:gd name="connsiteX5" fmla="*/ 434315 w 483308"/>
              <a:gd name="connsiteY5" fmla="*/ 594543 h 767636"/>
              <a:gd name="connsiteX6" fmla="*/ 470703 w 483308"/>
              <a:gd name="connsiteY6" fmla="*/ 502530 h 767636"/>
              <a:gd name="connsiteX7" fmla="*/ 483253 w 483308"/>
              <a:gd name="connsiteY7" fmla="*/ 354838 h 767636"/>
              <a:gd name="connsiteX8" fmla="*/ 475242 w 483308"/>
              <a:gd name="connsiteY8" fmla="*/ 295328 h 767636"/>
              <a:gd name="connsiteX9" fmla="*/ 456629 w 483308"/>
              <a:gd name="connsiteY9" fmla="*/ 223373 h 767636"/>
              <a:gd name="connsiteX10" fmla="*/ 426054 w 483308"/>
              <a:gd name="connsiteY10" fmla="*/ 161366 h 767636"/>
              <a:gd name="connsiteX11" fmla="*/ 408827 w 483308"/>
              <a:gd name="connsiteY11" fmla="*/ 135929 h 767636"/>
              <a:gd name="connsiteX12" fmla="*/ 391252 w 483308"/>
              <a:gd name="connsiteY12" fmla="*/ 110957 h 767636"/>
              <a:gd name="connsiteX13" fmla="*/ 362438 w 483308"/>
              <a:gd name="connsiteY13" fmla="*/ 83606 h 767636"/>
              <a:gd name="connsiteX14" fmla="*/ 338682 w 483308"/>
              <a:gd name="connsiteY14" fmla="*/ 60746 h 767636"/>
              <a:gd name="connsiteX15" fmla="*/ 301662 w 483308"/>
              <a:gd name="connsiteY15" fmla="*/ 37022 h 767636"/>
              <a:gd name="connsiteX16" fmla="*/ 309928 w 483308"/>
              <a:gd name="connsiteY16" fmla="*/ 41351 h 767636"/>
              <a:gd name="connsiteX17" fmla="*/ 203327 w 483308"/>
              <a:gd name="connsiteY17" fmla="*/ 4398 h 767636"/>
              <a:gd name="connsiteX18" fmla="*/ 164949 w 483308"/>
              <a:gd name="connsiteY18" fmla="*/ 1435 h 767636"/>
              <a:gd name="connsiteX19" fmla="*/ 98879 w 483308"/>
              <a:gd name="connsiteY19" fmla="*/ 11117 h 767636"/>
              <a:gd name="connsiteX20" fmla="*/ 0 w 483308"/>
              <a:gd name="connsiteY20" fmla="*/ 54797 h 767636"/>
              <a:gd name="connsiteX0" fmla="*/ 161352 w 483308"/>
              <a:gd name="connsiteY0" fmla="*/ 766201 h 766201"/>
              <a:gd name="connsiteX1" fmla="*/ 254067 w 483308"/>
              <a:gd name="connsiteY1" fmla="*/ 751409 h 766201"/>
              <a:gd name="connsiteX2" fmla="*/ 354468 w 483308"/>
              <a:gd name="connsiteY2" fmla="*/ 693811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164949 w 483308"/>
              <a:gd name="connsiteY17" fmla="*/ 0 h 766201"/>
              <a:gd name="connsiteX18" fmla="*/ 98879 w 483308"/>
              <a:gd name="connsiteY18" fmla="*/ 9682 h 766201"/>
              <a:gd name="connsiteX19" fmla="*/ 0 w 483308"/>
              <a:gd name="connsiteY19" fmla="*/ 53362 h 766201"/>
              <a:gd name="connsiteX0" fmla="*/ 161352 w 483308"/>
              <a:gd name="connsiteY0" fmla="*/ 766201 h 766201"/>
              <a:gd name="connsiteX1" fmla="*/ 254067 w 483308"/>
              <a:gd name="connsiteY1" fmla="*/ 751409 h 766201"/>
              <a:gd name="connsiteX2" fmla="*/ 354468 w 483308"/>
              <a:gd name="connsiteY2" fmla="*/ 693811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 name="connsiteX0" fmla="*/ 161352 w 483308"/>
              <a:gd name="connsiteY0" fmla="*/ 766201 h 766201"/>
              <a:gd name="connsiteX1" fmla="*/ 254067 w 483308"/>
              <a:gd name="connsiteY1" fmla="*/ 751409 h 766201"/>
              <a:gd name="connsiteX2" fmla="*/ 385653 w 483308"/>
              <a:gd name="connsiteY2" fmla="*/ 664032 h 766201"/>
              <a:gd name="connsiteX3" fmla="*/ 402437 w 483308"/>
              <a:gd name="connsiteY3" fmla="*/ 640939 h 766201"/>
              <a:gd name="connsiteX4" fmla="*/ 434315 w 483308"/>
              <a:gd name="connsiteY4" fmla="*/ 593108 h 766201"/>
              <a:gd name="connsiteX5" fmla="*/ 470703 w 483308"/>
              <a:gd name="connsiteY5" fmla="*/ 501095 h 766201"/>
              <a:gd name="connsiteX6" fmla="*/ 483253 w 483308"/>
              <a:gd name="connsiteY6" fmla="*/ 353403 h 766201"/>
              <a:gd name="connsiteX7" fmla="*/ 475242 w 483308"/>
              <a:gd name="connsiteY7" fmla="*/ 293893 h 766201"/>
              <a:gd name="connsiteX8" fmla="*/ 456629 w 483308"/>
              <a:gd name="connsiteY8" fmla="*/ 221938 h 766201"/>
              <a:gd name="connsiteX9" fmla="*/ 426054 w 483308"/>
              <a:gd name="connsiteY9" fmla="*/ 159931 h 766201"/>
              <a:gd name="connsiteX10" fmla="*/ 408827 w 483308"/>
              <a:gd name="connsiteY10" fmla="*/ 134494 h 766201"/>
              <a:gd name="connsiteX11" fmla="*/ 391252 w 483308"/>
              <a:gd name="connsiteY11" fmla="*/ 109522 h 766201"/>
              <a:gd name="connsiteX12" fmla="*/ 362438 w 483308"/>
              <a:gd name="connsiteY12" fmla="*/ 82171 h 766201"/>
              <a:gd name="connsiteX13" fmla="*/ 338682 w 483308"/>
              <a:gd name="connsiteY13" fmla="*/ 59311 h 766201"/>
              <a:gd name="connsiteX14" fmla="*/ 301662 w 483308"/>
              <a:gd name="connsiteY14" fmla="*/ 35587 h 766201"/>
              <a:gd name="connsiteX15" fmla="*/ 309928 w 483308"/>
              <a:gd name="connsiteY15" fmla="*/ 39916 h 766201"/>
              <a:gd name="connsiteX16" fmla="*/ 238267 w 483308"/>
              <a:gd name="connsiteY16" fmla="*/ 9566 h 766201"/>
              <a:gd name="connsiteX17" fmla="*/ 164949 w 483308"/>
              <a:gd name="connsiteY17" fmla="*/ 0 h 766201"/>
              <a:gd name="connsiteX18" fmla="*/ 98879 w 483308"/>
              <a:gd name="connsiteY18" fmla="*/ 9682 h 766201"/>
              <a:gd name="connsiteX19" fmla="*/ 0 w 483308"/>
              <a:gd name="connsiteY19" fmla="*/ 53362 h 766201"/>
              <a:gd name="connsiteX0" fmla="*/ 161352 w 483308"/>
              <a:gd name="connsiteY0" fmla="*/ 766201 h 766201"/>
              <a:gd name="connsiteX1" fmla="*/ 254067 w 483308"/>
              <a:gd name="connsiteY1" fmla="*/ 751409 h 766201"/>
              <a:gd name="connsiteX2" fmla="*/ 332306 w 483308"/>
              <a:gd name="connsiteY2" fmla="*/ 713643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 name="connsiteX0" fmla="*/ 161352 w 483308"/>
              <a:gd name="connsiteY0" fmla="*/ 766201 h 766201"/>
              <a:gd name="connsiteX1" fmla="*/ 254067 w 483308"/>
              <a:gd name="connsiteY1" fmla="*/ 751409 h 766201"/>
              <a:gd name="connsiteX2" fmla="*/ 325931 w 483308"/>
              <a:gd name="connsiteY2" fmla="*/ 713643 h 766201"/>
              <a:gd name="connsiteX3" fmla="*/ 385653 w 483308"/>
              <a:gd name="connsiteY3" fmla="*/ 664032 h 766201"/>
              <a:gd name="connsiteX4" fmla="*/ 402437 w 483308"/>
              <a:gd name="connsiteY4" fmla="*/ 640939 h 766201"/>
              <a:gd name="connsiteX5" fmla="*/ 434315 w 483308"/>
              <a:gd name="connsiteY5" fmla="*/ 593108 h 766201"/>
              <a:gd name="connsiteX6" fmla="*/ 470703 w 483308"/>
              <a:gd name="connsiteY6" fmla="*/ 501095 h 766201"/>
              <a:gd name="connsiteX7" fmla="*/ 483253 w 483308"/>
              <a:gd name="connsiteY7" fmla="*/ 353403 h 766201"/>
              <a:gd name="connsiteX8" fmla="*/ 475242 w 483308"/>
              <a:gd name="connsiteY8" fmla="*/ 293893 h 766201"/>
              <a:gd name="connsiteX9" fmla="*/ 456629 w 483308"/>
              <a:gd name="connsiteY9" fmla="*/ 221938 h 766201"/>
              <a:gd name="connsiteX10" fmla="*/ 426054 w 483308"/>
              <a:gd name="connsiteY10" fmla="*/ 159931 h 766201"/>
              <a:gd name="connsiteX11" fmla="*/ 408827 w 483308"/>
              <a:gd name="connsiteY11" fmla="*/ 134494 h 766201"/>
              <a:gd name="connsiteX12" fmla="*/ 391252 w 483308"/>
              <a:gd name="connsiteY12" fmla="*/ 109522 h 766201"/>
              <a:gd name="connsiteX13" fmla="*/ 362438 w 483308"/>
              <a:gd name="connsiteY13" fmla="*/ 82171 h 766201"/>
              <a:gd name="connsiteX14" fmla="*/ 338682 w 483308"/>
              <a:gd name="connsiteY14" fmla="*/ 59311 h 766201"/>
              <a:gd name="connsiteX15" fmla="*/ 301662 w 483308"/>
              <a:gd name="connsiteY15" fmla="*/ 35587 h 766201"/>
              <a:gd name="connsiteX16" fmla="*/ 309928 w 483308"/>
              <a:gd name="connsiteY16" fmla="*/ 39916 h 766201"/>
              <a:gd name="connsiteX17" fmla="*/ 238267 w 483308"/>
              <a:gd name="connsiteY17" fmla="*/ 9566 h 766201"/>
              <a:gd name="connsiteX18" fmla="*/ 164949 w 483308"/>
              <a:gd name="connsiteY18" fmla="*/ 0 h 766201"/>
              <a:gd name="connsiteX19" fmla="*/ 98879 w 483308"/>
              <a:gd name="connsiteY19" fmla="*/ 9682 h 766201"/>
              <a:gd name="connsiteX20" fmla="*/ 0 w 483308"/>
              <a:gd name="connsiteY20" fmla="*/ 53362 h 76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3308" h="766201">
                <a:moveTo>
                  <a:pt x="161352" y="766201"/>
                </a:moveTo>
                <a:cubicBezTo>
                  <a:pt x="184737" y="760935"/>
                  <a:pt x="214351" y="763396"/>
                  <a:pt x="254067" y="751409"/>
                </a:cubicBezTo>
                <a:cubicBezTo>
                  <a:pt x="280965" y="741693"/>
                  <a:pt x="304000" y="728206"/>
                  <a:pt x="325931" y="713643"/>
                </a:cubicBezTo>
                <a:cubicBezTo>
                  <a:pt x="347862" y="699080"/>
                  <a:pt x="372371" y="675193"/>
                  <a:pt x="385653" y="664032"/>
                </a:cubicBezTo>
                <a:cubicBezTo>
                  <a:pt x="391185" y="657779"/>
                  <a:pt x="397304" y="648781"/>
                  <a:pt x="402437" y="640939"/>
                </a:cubicBezTo>
                <a:cubicBezTo>
                  <a:pt x="410547" y="629118"/>
                  <a:pt x="422937" y="616415"/>
                  <a:pt x="434315" y="593108"/>
                </a:cubicBezTo>
                <a:cubicBezTo>
                  <a:pt x="445693" y="569801"/>
                  <a:pt x="462547" y="541046"/>
                  <a:pt x="470703" y="501095"/>
                </a:cubicBezTo>
                <a:cubicBezTo>
                  <a:pt x="478859" y="461144"/>
                  <a:pt x="483896" y="386179"/>
                  <a:pt x="483253" y="353403"/>
                </a:cubicBezTo>
                <a:cubicBezTo>
                  <a:pt x="482610" y="320627"/>
                  <a:pt x="480742" y="315166"/>
                  <a:pt x="475242" y="293893"/>
                </a:cubicBezTo>
                <a:cubicBezTo>
                  <a:pt x="469742" y="272620"/>
                  <a:pt x="464827" y="244265"/>
                  <a:pt x="456629" y="221938"/>
                </a:cubicBezTo>
                <a:cubicBezTo>
                  <a:pt x="448431" y="199611"/>
                  <a:pt x="432958" y="175142"/>
                  <a:pt x="426054" y="159931"/>
                </a:cubicBezTo>
                <a:cubicBezTo>
                  <a:pt x="419150" y="144720"/>
                  <a:pt x="414893" y="144576"/>
                  <a:pt x="408827" y="134494"/>
                </a:cubicBezTo>
                <a:cubicBezTo>
                  <a:pt x="402761" y="124412"/>
                  <a:pt x="395918" y="117363"/>
                  <a:pt x="391252" y="109522"/>
                </a:cubicBezTo>
                <a:cubicBezTo>
                  <a:pt x="386586" y="101681"/>
                  <a:pt x="371465" y="89902"/>
                  <a:pt x="362438" y="82171"/>
                </a:cubicBezTo>
                <a:cubicBezTo>
                  <a:pt x="353411" y="74440"/>
                  <a:pt x="348811" y="67075"/>
                  <a:pt x="338682" y="59311"/>
                </a:cubicBezTo>
                <a:cubicBezTo>
                  <a:pt x="328553" y="51547"/>
                  <a:pt x="306189" y="39457"/>
                  <a:pt x="301662" y="35587"/>
                </a:cubicBezTo>
                <a:cubicBezTo>
                  <a:pt x="297135" y="31717"/>
                  <a:pt x="321025" y="42977"/>
                  <a:pt x="309928" y="39916"/>
                </a:cubicBezTo>
                <a:cubicBezTo>
                  <a:pt x="298831" y="36855"/>
                  <a:pt x="262430" y="16219"/>
                  <a:pt x="238267" y="9566"/>
                </a:cubicBezTo>
                <a:cubicBezTo>
                  <a:pt x="214104" y="2913"/>
                  <a:pt x="187649" y="1256"/>
                  <a:pt x="164949" y="0"/>
                </a:cubicBezTo>
                <a:cubicBezTo>
                  <a:pt x="144885" y="1120"/>
                  <a:pt x="126105" y="2383"/>
                  <a:pt x="98879" y="9682"/>
                </a:cubicBezTo>
                <a:cubicBezTo>
                  <a:pt x="62600" y="17125"/>
                  <a:pt x="15747" y="48719"/>
                  <a:pt x="0" y="53362"/>
                </a:cubicBezTo>
              </a:path>
            </a:pathLst>
          </a:cu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chemeClr val="accent6">
                  <a:lumMod val="75000"/>
                </a:schemeClr>
              </a:solidFill>
            </a:endParaRPr>
          </a:p>
        </p:txBody>
      </p:sp>
      <p:sp>
        <p:nvSpPr>
          <p:cNvPr id="40" name="Triangle isocèle 3072"/>
          <p:cNvSpPr/>
          <p:nvPr/>
        </p:nvSpPr>
        <p:spPr>
          <a:xfrm rot="18657110">
            <a:off x="3882406" y="3648836"/>
            <a:ext cx="216024" cy="169785"/>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1" name="Ellipse 52"/>
          <p:cNvSpPr/>
          <p:nvPr/>
        </p:nvSpPr>
        <p:spPr>
          <a:xfrm>
            <a:off x="4910880" y="3723878"/>
            <a:ext cx="93168" cy="9316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sp>
        <p:nvSpPr>
          <p:cNvPr id="42" name="Ellipse 52"/>
          <p:cNvSpPr/>
          <p:nvPr/>
        </p:nvSpPr>
        <p:spPr>
          <a:xfrm>
            <a:off x="5242007" y="2571750"/>
            <a:ext cx="93168" cy="931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60000"/>
                  <a:lumOff val="40000"/>
                </a:schemeClr>
              </a:solidFill>
            </a:endParaRPr>
          </a:p>
        </p:txBody>
      </p:sp>
    </p:spTree>
    <p:extLst>
      <p:ext uri="{BB962C8B-B14F-4D97-AF65-F5344CB8AC3E}">
        <p14:creationId xmlns:p14="http://schemas.microsoft.com/office/powerpoint/2010/main" val="42090324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a:xfrm>
            <a:off x="2037250" y="2696248"/>
            <a:ext cx="373871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p:nvSpPr>
        <p:spPr>
          <a:xfrm>
            <a:off x="1960205" y="2640969"/>
            <a:ext cx="6414850" cy="523220"/>
          </a:xfrm>
          <a:prstGeom prst="rect">
            <a:avLst/>
          </a:prstGeom>
        </p:spPr>
        <p:txBody>
          <a:bodyPr wrap="square">
            <a:spAutoFit/>
          </a:bodyPr>
          <a:lstStyle/>
          <a:p>
            <a:r>
              <a:rPr lang="pt-BR" sz="1400" b="1" dirty="0"/>
              <a:t>Através da cooperação com o setor privado</a:t>
            </a:r>
            <a:r>
              <a:rPr lang="pt-BR" sz="1400" dirty="0"/>
              <a:t> , garante-se o manejo sustentável e a recuperação dos recursos naturais</a:t>
            </a:r>
            <a:endParaRPr lang="en-US" sz="1400" dirty="0">
              <a:solidFill>
                <a:prstClr val="black"/>
              </a:solidFill>
            </a:endParaRPr>
          </a:p>
        </p:txBody>
      </p:sp>
      <p:sp>
        <p:nvSpPr>
          <p:cNvPr id="25" name="Rectangle 18"/>
          <p:cNvSpPr/>
          <p:nvPr/>
        </p:nvSpPr>
        <p:spPr>
          <a:xfrm>
            <a:off x="2037250" y="3523835"/>
            <a:ext cx="4439750"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960205" y="4271822"/>
            <a:ext cx="3726856"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17"/>
          <p:cNvSpPr/>
          <p:nvPr/>
        </p:nvSpPr>
        <p:spPr>
          <a:xfrm>
            <a:off x="1875513" y="4023822"/>
            <a:ext cx="6624736" cy="738664"/>
          </a:xfrm>
          <a:prstGeom prst="rect">
            <a:avLst/>
          </a:prstGeom>
        </p:spPr>
        <p:txBody>
          <a:bodyPr wrap="square">
            <a:spAutoFit/>
          </a:bodyPr>
          <a:lstStyle/>
          <a:p>
            <a:r>
              <a:rPr lang="pt-BR" sz="1400" dirty="0"/>
              <a:t>Pequenos agricultores, cooperativas e povos tradicionais na Amazônia mantém a </a:t>
            </a:r>
            <a:r>
              <a:rPr lang="pt-BR" sz="1400" b="1" dirty="0"/>
              <a:t>floresta tropical em pé e fornecem alimento </a:t>
            </a:r>
            <a:r>
              <a:rPr lang="pt-BR" sz="1400" dirty="0"/>
              <a:t>e também matérias-primas renováveis para a indústria.</a:t>
            </a:r>
            <a:endParaRPr lang="en-US" sz="1400" dirty="0">
              <a:solidFill>
                <a:prstClr val="black"/>
              </a:solidFill>
            </a:endParaRPr>
          </a:p>
        </p:txBody>
      </p:sp>
      <p:sp>
        <p:nvSpPr>
          <p:cNvPr id="2" name="Titre 1"/>
          <p:cNvSpPr>
            <a:spLocks noGrp="1"/>
          </p:cNvSpPr>
          <p:nvPr>
            <p:ph type="title"/>
          </p:nvPr>
        </p:nvSpPr>
        <p:spPr>
          <a:xfrm>
            <a:off x="467544" y="483518"/>
            <a:ext cx="5808663" cy="166688"/>
          </a:xfrm>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Sous-titre 2"/>
          <p:cNvSpPr>
            <a:spLocks noGrp="1"/>
          </p:cNvSpPr>
          <p:nvPr>
            <p:ph type="subTitle" idx="1"/>
          </p:nvPr>
        </p:nvSpPr>
        <p:spPr>
          <a:xfrm>
            <a:off x="467544" y="699542"/>
            <a:ext cx="5808133" cy="220063"/>
          </a:xfrm>
          <a:noFill/>
          <a:ln>
            <a:noFill/>
          </a:ln>
        </p:spPr>
        <p:txBody>
          <a:bodyPr vert="horz" wrap="square" lIns="0" tIns="0" rIns="0" bIns="0" numCol="1" anchor="t" anchorCtr="0" compatLnSpc="1">
            <a:prstTxWarp prst="textNoShape">
              <a:avLst/>
            </a:prstTxWarp>
          </a:bodyPr>
          <a:lstStyle/>
          <a:p>
            <a:r>
              <a:rPr lang="fr-FR" dirty="0">
                <a:solidFill>
                  <a:srgbClr val="FF0066"/>
                </a:solidFill>
              </a:rPr>
              <a:t>O projeto</a:t>
            </a:r>
          </a:p>
        </p:txBody>
      </p:sp>
      <p:sp>
        <p:nvSpPr>
          <p:cNvPr id="4" name="Espace réservé du numéro de diapositive 3"/>
          <p:cNvSpPr>
            <a:spLocks noGrp="1"/>
          </p:cNvSpPr>
          <p:nvPr>
            <p:ph type="sldNum" sz="quarter" idx="12"/>
          </p:nvPr>
        </p:nvSpPr>
        <p:spPr/>
        <p:txBody>
          <a:bodyPr/>
          <a:lstStyle/>
          <a:p>
            <a:fld id="{33BBF0EA-312D-42F6-8AD4-6CEA31025EAE}" type="slidenum">
              <a:rPr lang="de-DE" altLang="fr-FR" smtClean="0"/>
              <a:pPr/>
              <a:t>7</a:t>
            </a:fld>
            <a:endParaRPr lang="de-DE" altLang="fr-FR" dirty="0"/>
          </a:p>
        </p:txBody>
      </p:sp>
      <p:sp>
        <p:nvSpPr>
          <p:cNvPr id="8" name="Rectangle 7">
            <a:extLst>
              <a:ext uri="{FF2B5EF4-FFF2-40B4-BE49-F238E27FC236}"/>
            </a:extLst>
          </p:cNvPr>
          <p:cNvSpPr/>
          <p:nvPr/>
        </p:nvSpPr>
        <p:spPr>
          <a:xfrm>
            <a:off x="1183871" y="1363435"/>
            <a:ext cx="7306048" cy="1097106"/>
          </a:xfrm>
          <a:prstGeom prst="rect">
            <a:avLst/>
          </a:prstGeom>
          <a:solidFill>
            <a:schemeClr val="accent6">
              <a:lumMod val="40000"/>
              <a:lumOff val="60000"/>
              <a:alpha val="2196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fr-FR" sz="1400">
              <a:solidFill>
                <a:prstClr val="white"/>
              </a:solidFill>
            </a:endParaRPr>
          </a:p>
        </p:txBody>
      </p:sp>
      <p:sp>
        <p:nvSpPr>
          <p:cNvPr id="9" name="Rectangle 8">
            <a:extLst>
              <a:ext uri="{FF2B5EF4-FFF2-40B4-BE49-F238E27FC236}"/>
            </a:extLst>
          </p:cNvPr>
          <p:cNvSpPr/>
          <p:nvPr/>
        </p:nvSpPr>
        <p:spPr>
          <a:xfrm>
            <a:off x="1292262" y="1474644"/>
            <a:ext cx="7306048" cy="1097106"/>
          </a:xfrm>
          <a:prstGeom prst="rect">
            <a:avLst/>
          </a:prstGeom>
          <a:solidFill>
            <a:schemeClr val="accent6">
              <a:lumMod val="40000"/>
              <a:lumOff val="60000"/>
              <a:alpha val="85098"/>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fr-FR" sz="1400">
              <a:solidFill>
                <a:prstClr val="white"/>
              </a:solidFill>
            </a:endParaRPr>
          </a:p>
        </p:txBody>
      </p:sp>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l="12739" t="5120" r="13164" b="19218"/>
          <a:stretch/>
        </p:blipFill>
        <p:spPr>
          <a:xfrm>
            <a:off x="467544" y="1349986"/>
            <a:ext cx="1196502" cy="1221764"/>
          </a:xfrm>
          <a:prstGeom prst="rect">
            <a:avLst/>
          </a:prstGeom>
        </p:spPr>
      </p:pic>
      <p:sp>
        <p:nvSpPr>
          <p:cNvPr id="10" name="Rectangle 9"/>
          <p:cNvSpPr/>
          <p:nvPr/>
        </p:nvSpPr>
        <p:spPr>
          <a:xfrm>
            <a:off x="1664046" y="1523810"/>
            <a:ext cx="982961" cy="307777"/>
          </a:xfrm>
          <a:prstGeom prst="rect">
            <a:avLst/>
          </a:prstGeom>
        </p:spPr>
        <p:txBody>
          <a:bodyPr wrap="none">
            <a:spAutoFit/>
          </a:bodyPr>
          <a:lstStyle/>
          <a:p>
            <a:r>
              <a:rPr lang="fr-FR" sz="1400" b="1" cap="small" dirty="0" smtClean="0">
                <a:solidFill>
                  <a:prstClr val="black"/>
                </a:solidFill>
              </a:rPr>
              <a:t>DESAFIO</a:t>
            </a:r>
            <a:endParaRPr lang="fr-FR" sz="1400" b="1" cap="small" dirty="0">
              <a:solidFill>
                <a:prstClr val="black"/>
              </a:solidFill>
            </a:endParaRPr>
          </a:p>
        </p:txBody>
      </p:sp>
      <p:sp>
        <p:nvSpPr>
          <p:cNvPr id="11" name="Rectangle 10"/>
          <p:cNvSpPr/>
          <p:nvPr/>
        </p:nvSpPr>
        <p:spPr>
          <a:xfrm>
            <a:off x="1670558" y="1733058"/>
            <a:ext cx="6927752" cy="738664"/>
          </a:xfrm>
          <a:prstGeom prst="rect">
            <a:avLst/>
          </a:prstGeom>
        </p:spPr>
        <p:txBody>
          <a:bodyPr wrap="square">
            <a:spAutoFit/>
          </a:bodyPr>
          <a:lstStyle/>
          <a:p>
            <a:r>
              <a:rPr lang="pt-BR" sz="1400" dirty="0" smtClean="0">
                <a:solidFill>
                  <a:prstClr val="black"/>
                </a:solidFill>
              </a:rPr>
              <a:t>Valorizar nosso produto para o mercado brasileiro explorar totalmente o potencial da nossa </a:t>
            </a:r>
            <a:r>
              <a:rPr lang="pt-BR" sz="1400" dirty="0" err="1" smtClean="0">
                <a:solidFill>
                  <a:prstClr val="black"/>
                </a:solidFill>
              </a:rPr>
              <a:t>soluçãao</a:t>
            </a:r>
            <a:r>
              <a:rPr lang="pt-BR" sz="1400" dirty="0" smtClean="0">
                <a:solidFill>
                  <a:prstClr val="black"/>
                </a:solidFill>
              </a:rPr>
              <a:t>, </a:t>
            </a:r>
            <a:r>
              <a:rPr lang="pt-BR" sz="1400" dirty="0" smtClean="0">
                <a:solidFill>
                  <a:prstClr val="black"/>
                </a:solidFill>
              </a:rPr>
              <a:t>gerando assim, um impacto com o passar das gerações.</a:t>
            </a:r>
            <a:endParaRPr lang="en-US" sz="1400" dirty="0" smtClean="0">
              <a:solidFill>
                <a:prstClr val="black"/>
              </a:solidFill>
            </a:endParaRPr>
          </a:p>
          <a:p>
            <a:r>
              <a:rPr lang="en-US" sz="1400" dirty="0" smtClean="0">
                <a:solidFill>
                  <a:prstClr val="black"/>
                </a:solidFill>
                <a:sym typeface="Wingdings" pitchFamily="2" charset="2"/>
              </a:rPr>
              <a:t> </a:t>
            </a:r>
            <a:r>
              <a:rPr lang="en-US" sz="1400" dirty="0" err="1" smtClean="0">
                <a:solidFill>
                  <a:prstClr val="black"/>
                </a:solidFill>
              </a:rPr>
              <a:t>Aproveitar</a:t>
            </a:r>
            <a:r>
              <a:rPr lang="en-US" sz="1400" dirty="0" smtClean="0">
                <a:solidFill>
                  <a:prstClr val="black"/>
                </a:solidFill>
              </a:rPr>
              <a:t> as </a:t>
            </a:r>
            <a:r>
              <a:rPr lang="en-US" sz="1400" dirty="0" err="1" smtClean="0">
                <a:solidFill>
                  <a:prstClr val="black"/>
                </a:solidFill>
              </a:rPr>
              <a:t>vantagens</a:t>
            </a:r>
            <a:r>
              <a:rPr lang="en-US" sz="1400" dirty="0" smtClean="0">
                <a:solidFill>
                  <a:prstClr val="black"/>
                </a:solidFill>
              </a:rPr>
              <a:t> de </a:t>
            </a:r>
            <a:r>
              <a:rPr lang="en-US" sz="1400" dirty="0" err="1" smtClean="0">
                <a:solidFill>
                  <a:prstClr val="black"/>
                </a:solidFill>
              </a:rPr>
              <a:t>nosso</a:t>
            </a:r>
            <a:r>
              <a:rPr lang="en-US" sz="1400" dirty="0" smtClean="0">
                <a:solidFill>
                  <a:prstClr val="black"/>
                </a:solidFill>
              </a:rPr>
              <a:t> </a:t>
            </a:r>
            <a:r>
              <a:rPr lang="en-US" sz="1400" dirty="0" err="1" smtClean="0">
                <a:solidFill>
                  <a:prstClr val="black"/>
                </a:solidFill>
              </a:rPr>
              <a:t>conhecimento</a:t>
            </a:r>
            <a:r>
              <a:rPr lang="en-US" sz="1400" dirty="0" smtClean="0">
                <a:solidFill>
                  <a:prstClr val="black"/>
                </a:solidFill>
              </a:rPr>
              <a:t> </a:t>
            </a:r>
            <a:r>
              <a:rPr lang="en-US" sz="1400" dirty="0" err="1" smtClean="0">
                <a:solidFill>
                  <a:prstClr val="black"/>
                </a:solidFill>
              </a:rPr>
              <a:t>técnico</a:t>
            </a:r>
            <a:r>
              <a:rPr lang="en-US" sz="1400" dirty="0" smtClean="0">
                <a:solidFill>
                  <a:prstClr val="black"/>
                </a:solidFill>
              </a:rPr>
              <a:t> </a:t>
            </a:r>
            <a:r>
              <a:rPr lang="en-US" sz="1400" dirty="0" err="1" smtClean="0">
                <a:solidFill>
                  <a:prstClr val="black"/>
                </a:solidFill>
              </a:rPr>
              <a:t>para</a:t>
            </a:r>
            <a:r>
              <a:rPr lang="en-US" sz="1400" dirty="0" smtClean="0">
                <a:solidFill>
                  <a:prstClr val="black"/>
                </a:solidFill>
              </a:rPr>
              <a:t> </a:t>
            </a:r>
            <a:r>
              <a:rPr lang="en-US" sz="1400" dirty="0" err="1" smtClean="0">
                <a:solidFill>
                  <a:prstClr val="black"/>
                </a:solidFill>
              </a:rPr>
              <a:t>implementar</a:t>
            </a:r>
            <a:r>
              <a:rPr lang="en-US" sz="1400" dirty="0" smtClean="0">
                <a:solidFill>
                  <a:prstClr val="black"/>
                </a:solidFill>
              </a:rPr>
              <a:t>:</a:t>
            </a:r>
            <a:endParaRPr lang="en-US" sz="1400" dirty="0">
              <a:solidFill>
                <a:prstClr val="black"/>
              </a:solidFill>
            </a:endParaRPr>
          </a:p>
        </p:txBody>
      </p:sp>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b="16210"/>
          <a:stretch/>
        </p:blipFill>
        <p:spPr>
          <a:xfrm>
            <a:off x="1218765" y="2591951"/>
            <a:ext cx="741440" cy="621256"/>
          </a:xfrm>
          <a:prstGeom prst="rect">
            <a:avLst/>
          </a:prstGeom>
        </p:spPr>
      </p:pic>
      <p:pic>
        <p:nvPicPr>
          <p:cNvPr id="16" name="Image 15"/>
          <p:cNvPicPr>
            <a:picLocks noChangeAspect="1"/>
          </p:cNvPicPr>
          <p:nvPr/>
        </p:nvPicPr>
        <p:blipFill rotWithShape="1">
          <a:blip r:embed="rId4" cstate="print">
            <a:extLst>
              <a:ext uri="{28A0092B-C50C-407E-A947-70E740481C1C}">
                <a14:useLocalDpi xmlns:a14="http://schemas.microsoft.com/office/drawing/2010/main" val="0"/>
              </a:ext>
            </a:extLst>
          </a:blip>
          <a:srcRect b="16210"/>
          <a:stretch/>
        </p:blipFill>
        <p:spPr>
          <a:xfrm>
            <a:off x="1218765" y="4069206"/>
            <a:ext cx="741440" cy="621256"/>
          </a:xfrm>
          <a:prstGeom prst="rect">
            <a:avLst/>
          </a:prstGeom>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b="16210"/>
          <a:stretch/>
        </p:blipFill>
        <p:spPr>
          <a:xfrm>
            <a:off x="1218765" y="3213207"/>
            <a:ext cx="741440" cy="621256"/>
          </a:xfrm>
          <a:prstGeom prst="rect">
            <a:avLst/>
          </a:prstGeom>
        </p:spPr>
      </p:pic>
      <p:sp>
        <p:nvSpPr>
          <p:cNvPr id="24" name="Rectangle 14"/>
          <p:cNvSpPr/>
          <p:nvPr/>
        </p:nvSpPr>
        <p:spPr>
          <a:xfrm>
            <a:off x="1960205" y="3262225"/>
            <a:ext cx="6414850" cy="523220"/>
          </a:xfrm>
          <a:prstGeom prst="rect">
            <a:avLst/>
          </a:prstGeom>
        </p:spPr>
        <p:txBody>
          <a:bodyPr wrap="square">
            <a:spAutoFit/>
          </a:bodyPr>
          <a:lstStyle/>
          <a:p>
            <a:r>
              <a:rPr lang="pt-BR" sz="1400" dirty="0"/>
              <a:t>Muitos agricultores familiares não possuem ainda todas as competências para </a:t>
            </a:r>
            <a:r>
              <a:rPr lang="pt-BR" sz="1400" b="1" dirty="0"/>
              <a:t>cumprir todas as exigências das severas leis ambientais</a:t>
            </a:r>
            <a:r>
              <a:rPr lang="pt-BR" sz="1400" dirty="0"/>
              <a:t>. </a:t>
            </a:r>
            <a:endParaRPr lang="en-US" sz="1400" dirty="0">
              <a:solidFill>
                <a:prstClr val="black"/>
              </a:solidFill>
            </a:endParaRPr>
          </a:p>
        </p:txBody>
      </p:sp>
    </p:spTree>
    <p:extLst>
      <p:ext uri="{BB962C8B-B14F-4D97-AF65-F5344CB8AC3E}">
        <p14:creationId xmlns:p14="http://schemas.microsoft.com/office/powerpoint/2010/main" val="3145804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8"/>
          <p:cNvSpPr/>
          <p:nvPr/>
        </p:nvSpPr>
        <p:spPr>
          <a:xfrm>
            <a:off x="763170" y="3220169"/>
            <a:ext cx="835491" cy="14424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0" name="Rectangle 18"/>
          <p:cNvSpPr/>
          <p:nvPr/>
        </p:nvSpPr>
        <p:spPr>
          <a:xfrm>
            <a:off x="586740" y="3369761"/>
            <a:ext cx="706310" cy="1570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6" name="ZoneTexte 15">
            <a:extLst>
              <a:ext uri="{FF2B5EF4-FFF2-40B4-BE49-F238E27FC236}">
                <a16:creationId xmlns:a16="http://schemas.microsoft.com/office/drawing/2014/main" xmlns="" id="{43361DD8-0FE9-4DE9-91E5-B30329D7EB0B}"/>
              </a:ext>
            </a:extLst>
          </p:cNvPr>
          <p:cNvSpPr txBox="1"/>
          <p:nvPr/>
        </p:nvSpPr>
        <p:spPr>
          <a:xfrm>
            <a:off x="3907856" y="3170990"/>
            <a:ext cx="1347877" cy="711733"/>
          </a:xfrm>
          <a:prstGeom prst="rect">
            <a:avLst/>
          </a:prstGeom>
          <a:noFill/>
        </p:spPr>
        <p:txBody>
          <a:bodyPr wrap="square" lIns="0" tIns="0" rIns="0" bIns="0" rtlCol="0">
            <a:noAutofit/>
          </a:bodyPr>
          <a:lstStyle/>
          <a:p>
            <a:pPr algn="ctr"/>
            <a:r>
              <a:rPr lang="fr-FR" sz="1200" b="1" dirty="0" smtClean="0">
                <a:highlight>
                  <a:srgbClr val="D9E8C3"/>
                </a:highlight>
              </a:rPr>
              <a:t>Impacto ambiental e social </a:t>
            </a:r>
            <a:r>
              <a:rPr lang="fr-FR" sz="1200" dirty="0" smtClean="0"/>
              <a:t>são conhecidos</a:t>
            </a:r>
            <a:endParaRPr lang="fr-FR" sz="1200" dirty="0"/>
          </a:p>
        </p:txBody>
      </p:sp>
      <p:sp>
        <p:nvSpPr>
          <p:cNvPr id="2" name="Titre 1">
            <a:extLst>
              <a:ext uri="{FF2B5EF4-FFF2-40B4-BE49-F238E27FC236}">
                <a16:creationId xmlns:a16="http://schemas.microsoft.com/office/drawing/2014/main" xmlns="" id="{EBE498EC-910A-465D-9602-02FE36041D7C}"/>
              </a:ext>
            </a:extLst>
          </p:cNvPr>
          <p:cNvSpPr>
            <a:spLocks noGrp="1"/>
          </p:cNvSpPr>
          <p:nvPr>
            <p:ph type="title"/>
          </p:nvPr>
        </p:nvSpPr>
        <p:spPr>
          <a:noFill/>
          <a:ln>
            <a:noFill/>
          </a:ln>
        </p:spPr>
        <p:txBody>
          <a:bodyPr vert="horz" wrap="square" lIns="0" tIns="0" rIns="0" bIns="0" numCol="1" anchor="ctr" anchorCtr="0" compatLnSpc="1">
            <a:prstTxWarp prst="textNoShape">
              <a:avLst/>
            </a:prstTxWarp>
          </a:bodyPr>
          <a:lstStyle/>
          <a:p>
            <a:r>
              <a:rPr lang="de-DE" dirty="0"/>
              <a:t>Foodflow</a:t>
            </a:r>
            <a:r>
              <a:rPr lang="en-US" baseline="30000" dirty="0">
                <a:solidFill>
                  <a:prstClr val="black"/>
                </a:solidFill>
              </a:rPr>
              <a:t>®</a:t>
            </a:r>
            <a:endParaRPr lang="fr-FR" dirty="0"/>
          </a:p>
        </p:txBody>
      </p:sp>
      <p:sp>
        <p:nvSpPr>
          <p:cNvPr id="3" name="Espace réservé du numéro de diapositive 2">
            <a:extLst>
              <a:ext uri="{FF2B5EF4-FFF2-40B4-BE49-F238E27FC236}">
                <a16:creationId xmlns:a16="http://schemas.microsoft.com/office/drawing/2014/main" xmlns="" id="{822A5B06-A3B4-478D-A146-C1314EF20089}"/>
              </a:ext>
            </a:extLst>
          </p:cNvPr>
          <p:cNvSpPr>
            <a:spLocks noGrp="1"/>
          </p:cNvSpPr>
          <p:nvPr>
            <p:ph type="sldNum" sz="quarter" idx="12"/>
          </p:nvPr>
        </p:nvSpPr>
        <p:spPr/>
        <p:txBody>
          <a:bodyPr/>
          <a:lstStyle/>
          <a:p>
            <a:fld id="{8AD48C63-78A6-4D64-B839-4870EFEB9C13}" type="slidenum">
              <a:rPr lang="de-DE" smtClean="0">
                <a:solidFill>
                  <a:srgbClr val="A8A09E"/>
                </a:solidFill>
              </a:rPr>
              <a:pPr/>
              <a:t>8</a:t>
            </a:fld>
            <a:endParaRPr lang="de-DE">
              <a:solidFill>
                <a:srgbClr val="A8A09E"/>
              </a:solidFill>
            </a:endParaRPr>
          </a:p>
        </p:txBody>
      </p:sp>
      <p:sp>
        <p:nvSpPr>
          <p:cNvPr id="4" name="Sous-titre 3">
            <a:extLst>
              <a:ext uri="{FF2B5EF4-FFF2-40B4-BE49-F238E27FC236}">
                <a16:creationId xmlns:a16="http://schemas.microsoft.com/office/drawing/2014/main" xmlns="" id="{4AD31E28-8E5C-4345-89B0-CE750F708C0C}"/>
              </a:ext>
            </a:extLst>
          </p:cNvPr>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fr-FR" dirty="0">
                <a:solidFill>
                  <a:srgbClr val="FF0066"/>
                </a:solidFill>
              </a:rPr>
              <a:t>Nossa aplicação para transparência da informação</a:t>
            </a:r>
            <a:endParaRPr lang="fr-FR" dirty="0">
              <a:solidFill>
                <a:srgbClr val="FF0066"/>
              </a:solidFill>
            </a:endParaRPr>
          </a:p>
        </p:txBody>
      </p:sp>
      <p:sp>
        <p:nvSpPr>
          <p:cNvPr id="6" name="Rectangle 5">
            <a:extLst>
              <a:ext uri="{FF2B5EF4-FFF2-40B4-BE49-F238E27FC236}">
                <a16:creationId xmlns:a16="http://schemas.microsoft.com/office/drawing/2014/main" xmlns="" id="{F8412D73-4674-4C13-B89E-12FDD6B2BF4C}"/>
              </a:ext>
            </a:extLst>
          </p:cNvPr>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10" name="ZoneTexte 9">
            <a:extLst>
              <a:ext uri="{FF2B5EF4-FFF2-40B4-BE49-F238E27FC236}">
                <a16:creationId xmlns:a16="http://schemas.microsoft.com/office/drawing/2014/main" xmlns="" id="{C80635E7-415B-4FD5-93F1-7E073869E562}"/>
              </a:ext>
            </a:extLst>
          </p:cNvPr>
          <p:cNvSpPr txBox="1"/>
          <p:nvPr/>
        </p:nvSpPr>
        <p:spPr>
          <a:xfrm>
            <a:off x="7445735" y="3170990"/>
            <a:ext cx="1117076" cy="190893"/>
          </a:xfrm>
          <a:prstGeom prst="rect">
            <a:avLst/>
          </a:prstGeom>
          <a:noFill/>
        </p:spPr>
        <p:txBody>
          <a:bodyPr wrap="square" lIns="0" tIns="0" rIns="0" bIns="0" rtlCol="0">
            <a:noAutofit/>
          </a:bodyPr>
          <a:lstStyle/>
          <a:p>
            <a:pPr algn="ctr"/>
            <a:r>
              <a:rPr lang="fr-FR" sz="1200" dirty="0" smtClean="0"/>
              <a:t>Virtualmente conheça os </a:t>
            </a:r>
            <a:r>
              <a:rPr lang="fr-FR" sz="1200" b="1" dirty="0" smtClean="0">
                <a:highlight>
                  <a:srgbClr val="D9E8C3"/>
                </a:highlight>
              </a:rPr>
              <a:t>conheça os agricultores e as pessoas</a:t>
            </a:r>
            <a:r>
              <a:rPr lang="fr-FR" sz="1200" dirty="0" smtClean="0"/>
              <a:t> evenvoldidas</a:t>
            </a:r>
            <a:endParaRPr lang="fr-FR" sz="1200" dirty="0"/>
          </a:p>
        </p:txBody>
      </p:sp>
      <p:sp>
        <p:nvSpPr>
          <p:cNvPr id="13" name="ZoneTexte 12">
            <a:extLst>
              <a:ext uri="{FF2B5EF4-FFF2-40B4-BE49-F238E27FC236}">
                <a16:creationId xmlns:a16="http://schemas.microsoft.com/office/drawing/2014/main" xmlns="" id="{1EC8EB9A-3325-49BB-AB81-02A0AF7A4E59}"/>
              </a:ext>
            </a:extLst>
          </p:cNvPr>
          <p:cNvSpPr txBox="1"/>
          <p:nvPr/>
        </p:nvSpPr>
        <p:spPr>
          <a:xfrm>
            <a:off x="5794012" y="3170990"/>
            <a:ext cx="1117076" cy="190893"/>
          </a:xfrm>
          <a:prstGeom prst="rect">
            <a:avLst/>
          </a:prstGeom>
          <a:noFill/>
        </p:spPr>
        <p:txBody>
          <a:bodyPr wrap="square" lIns="0" tIns="0" rIns="0" bIns="0" rtlCol="0">
            <a:noAutofit/>
          </a:bodyPr>
          <a:lstStyle/>
          <a:p>
            <a:pPr algn="ctr"/>
            <a:r>
              <a:rPr lang="fr-FR" sz="1200" dirty="0" smtClean="0"/>
              <a:t>Conheça a </a:t>
            </a:r>
            <a:r>
              <a:rPr lang="fr-FR" sz="1200" b="1" dirty="0" smtClean="0">
                <a:highlight>
                  <a:srgbClr val="D9E8C3"/>
                </a:highlight>
              </a:rPr>
              <a:t>história</a:t>
            </a:r>
            <a:r>
              <a:rPr lang="fr-FR" sz="1200" b="1" dirty="0" smtClean="0"/>
              <a:t> da planta</a:t>
            </a:r>
            <a:r>
              <a:rPr lang="fr-FR" sz="1200" dirty="0" smtClean="0"/>
              <a:t> </a:t>
            </a:r>
            <a:endParaRPr lang="fr-FR" sz="1200" dirty="0"/>
          </a:p>
        </p:txBody>
      </p:sp>
      <p:grpSp>
        <p:nvGrpSpPr>
          <p:cNvPr id="5" name="Groupe 4">
            <a:extLst>
              <a:ext uri="{FF2B5EF4-FFF2-40B4-BE49-F238E27FC236}">
                <a16:creationId xmlns:a16="http://schemas.microsoft.com/office/drawing/2014/main" xmlns="" id="{9C9FE022-C28E-4C44-9155-8542479A2BC6}"/>
              </a:ext>
            </a:extLst>
          </p:cNvPr>
          <p:cNvGrpSpPr/>
          <p:nvPr/>
        </p:nvGrpSpPr>
        <p:grpSpPr>
          <a:xfrm>
            <a:off x="2372900" y="1842637"/>
            <a:ext cx="1080000" cy="1080000"/>
            <a:chOff x="1152546" y="2415627"/>
            <a:chExt cx="1440000" cy="1440000"/>
          </a:xfrm>
        </p:grpSpPr>
        <p:pic>
          <p:nvPicPr>
            <p:cNvPr id="9" name="Image 8">
              <a:extLst>
                <a:ext uri="{FF2B5EF4-FFF2-40B4-BE49-F238E27FC236}">
                  <a16:creationId xmlns:a16="http://schemas.microsoft.com/office/drawing/2014/main" xmlns="" id="{7F781631-2792-4732-B0BA-E58886FF1A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21" r="8173" b="19850"/>
            <a:stretch/>
          </p:blipFill>
          <p:spPr>
            <a:xfrm>
              <a:off x="1344645" y="2627111"/>
              <a:ext cx="1055803" cy="1017033"/>
            </a:xfrm>
            <a:prstGeom prst="rect">
              <a:avLst/>
            </a:prstGeom>
          </p:spPr>
        </p:pic>
        <p:sp>
          <p:nvSpPr>
            <p:cNvPr id="14" name="Ellipse 13">
              <a:extLst>
                <a:ext uri="{FF2B5EF4-FFF2-40B4-BE49-F238E27FC236}">
                  <a16:creationId xmlns:a16="http://schemas.microsoft.com/office/drawing/2014/main" xmlns="" id="{79CB86B1-307D-447C-B2E5-3D35ADB4FC0F}"/>
                </a:ext>
              </a:extLst>
            </p:cNvPr>
            <p:cNvSpPr/>
            <p:nvPr/>
          </p:nvSpPr>
          <p:spPr>
            <a:xfrm>
              <a:off x="1152546" y="2415627"/>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21" name="Groupe 20">
            <a:extLst>
              <a:ext uri="{FF2B5EF4-FFF2-40B4-BE49-F238E27FC236}">
                <a16:creationId xmlns:a16="http://schemas.microsoft.com/office/drawing/2014/main" xmlns="" id="{949B6A85-C942-4D3C-A302-C459CFFB6B50}"/>
              </a:ext>
            </a:extLst>
          </p:cNvPr>
          <p:cNvGrpSpPr/>
          <p:nvPr/>
        </p:nvGrpSpPr>
        <p:grpSpPr>
          <a:xfrm>
            <a:off x="7393570" y="1842637"/>
            <a:ext cx="1080000" cy="1080000"/>
            <a:chOff x="9360620" y="2498071"/>
            <a:chExt cx="1440000" cy="1440000"/>
          </a:xfrm>
        </p:grpSpPr>
        <p:pic>
          <p:nvPicPr>
            <p:cNvPr id="12" name="Image 11">
              <a:extLst>
                <a:ext uri="{FF2B5EF4-FFF2-40B4-BE49-F238E27FC236}">
                  <a16:creationId xmlns:a16="http://schemas.microsoft.com/office/drawing/2014/main" xmlns="" id="{03C01F84-CD29-4E9B-AAAA-2DFC951442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5" t="3986" r="4456" b="17388"/>
            <a:stretch/>
          </p:blipFill>
          <p:spPr>
            <a:xfrm>
              <a:off x="9605448" y="2809488"/>
              <a:ext cx="950344" cy="817166"/>
            </a:xfrm>
            <a:prstGeom prst="rect">
              <a:avLst/>
            </a:prstGeom>
          </p:spPr>
        </p:pic>
        <p:sp>
          <p:nvSpPr>
            <p:cNvPr id="17" name="Ellipse 16">
              <a:extLst>
                <a:ext uri="{FF2B5EF4-FFF2-40B4-BE49-F238E27FC236}">
                  <a16:creationId xmlns:a16="http://schemas.microsoft.com/office/drawing/2014/main" xmlns="" id="{1C45045E-AE02-4338-ABAC-F984AC704462}"/>
                </a:ext>
              </a:extLst>
            </p:cNvPr>
            <p:cNvSpPr/>
            <p:nvPr/>
          </p:nvSpPr>
          <p:spPr>
            <a:xfrm>
              <a:off x="9360620" y="2498071"/>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11" name="Groupe 10">
            <a:extLst>
              <a:ext uri="{FF2B5EF4-FFF2-40B4-BE49-F238E27FC236}">
                <a16:creationId xmlns:a16="http://schemas.microsoft.com/office/drawing/2014/main" xmlns="" id="{DD7F52D8-A3E4-4F21-AB74-43BE11D3261A}"/>
              </a:ext>
            </a:extLst>
          </p:cNvPr>
          <p:cNvGrpSpPr/>
          <p:nvPr/>
        </p:nvGrpSpPr>
        <p:grpSpPr>
          <a:xfrm>
            <a:off x="5720014" y="1842637"/>
            <a:ext cx="1080000" cy="1080000"/>
            <a:chOff x="6554771" y="2493207"/>
            <a:chExt cx="1440000" cy="1440000"/>
          </a:xfrm>
        </p:grpSpPr>
        <p:pic>
          <p:nvPicPr>
            <p:cNvPr id="15" name="Image 14">
              <a:extLst>
                <a:ext uri="{FF2B5EF4-FFF2-40B4-BE49-F238E27FC236}">
                  <a16:creationId xmlns:a16="http://schemas.microsoft.com/office/drawing/2014/main" xmlns="" id="{0A0D13D5-DBB8-408C-AEC6-7C68769626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518" b="22337"/>
            <a:stretch/>
          </p:blipFill>
          <p:spPr>
            <a:xfrm>
              <a:off x="6677761" y="2806372"/>
              <a:ext cx="1194020" cy="813670"/>
            </a:xfrm>
            <a:prstGeom prst="rect">
              <a:avLst/>
            </a:prstGeom>
          </p:spPr>
        </p:pic>
        <p:sp>
          <p:nvSpPr>
            <p:cNvPr id="19" name="Ellipse 18">
              <a:extLst>
                <a:ext uri="{FF2B5EF4-FFF2-40B4-BE49-F238E27FC236}">
                  <a16:creationId xmlns:a16="http://schemas.microsoft.com/office/drawing/2014/main" xmlns="" id="{97F3ED03-B2A5-4950-9414-E1D9A6E146A6}"/>
                </a:ext>
              </a:extLst>
            </p:cNvPr>
            <p:cNvSpPr/>
            <p:nvPr/>
          </p:nvSpPr>
          <p:spPr>
            <a:xfrm>
              <a:off x="6554771" y="2493207"/>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grpSp>
        <p:nvGrpSpPr>
          <p:cNvPr id="8" name="Groupe 7">
            <a:extLst>
              <a:ext uri="{FF2B5EF4-FFF2-40B4-BE49-F238E27FC236}">
                <a16:creationId xmlns:a16="http://schemas.microsoft.com/office/drawing/2014/main" xmlns="" id="{1BCD6ADA-0EB1-4AE4-B9B4-71A7CEEB059A}"/>
              </a:ext>
            </a:extLst>
          </p:cNvPr>
          <p:cNvGrpSpPr/>
          <p:nvPr/>
        </p:nvGrpSpPr>
        <p:grpSpPr>
          <a:xfrm>
            <a:off x="4046457" y="1842637"/>
            <a:ext cx="1080000" cy="1080000"/>
            <a:chOff x="3807252" y="2463752"/>
            <a:chExt cx="1440000" cy="1440000"/>
          </a:xfrm>
        </p:grpSpPr>
        <p:pic>
          <p:nvPicPr>
            <p:cNvPr id="18" name="Image 17">
              <a:extLst>
                <a:ext uri="{FF2B5EF4-FFF2-40B4-BE49-F238E27FC236}">
                  <a16:creationId xmlns:a16="http://schemas.microsoft.com/office/drawing/2014/main" xmlns="" id="{74E4C22B-1D53-423C-8C03-71E099C1444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700" t="5934" r="14156" b="25206"/>
            <a:stretch/>
          </p:blipFill>
          <p:spPr>
            <a:xfrm>
              <a:off x="3934369" y="2601729"/>
              <a:ext cx="1185767" cy="1164047"/>
            </a:xfrm>
            <a:prstGeom prst="rect">
              <a:avLst/>
            </a:prstGeom>
          </p:spPr>
        </p:pic>
        <p:sp>
          <p:nvSpPr>
            <p:cNvPr id="20" name="Ellipse 19">
              <a:extLst>
                <a:ext uri="{FF2B5EF4-FFF2-40B4-BE49-F238E27FC236}">
                  <a16:creationId xmlns:a16="http://schemas.microsoft.com/office/drawing/2014/main" xmlns="" id="{2D17F081-31AB-40D9-AA6D-DC2DB44D3DF2}"/>
                </a:ext>
              </a:extLst>
            </p:cNvPr>
            <p:cNvSpPr/>
            <p:nvPr/>
          </p:nvSpPr>
          <p:spPr>
            <a:xfrm>
              <a:off x="3807252" y="2463752"/>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sp>
        <p:nvSpPr>
          <p:cNvPr id="23" name="Titel 1">
            <a:extLst>
              <a:ext uri="{FF2B5EF4-FFF2-40B4-BE49-F238E27FC236}">
                <a16:creationId xmlns:a16="http://schemas.microsoft.com/office/drawing/2014/main" xmlns="" id="{2EF055AB-2C58-4857-A80A-97E5F7E41484}"/>
              </a:ext>
            </a:extLst>
          </p:cNvPr>
          <p:cNvSpPr txBox="1">
            <a:spLocks/>
          </p:cNvSpPr>
          <p:nvPr/>
        </p:nvSpPr>
        <p:spPr bwMode="gray">
          <a:xfrm>
            <a:off x="1112520" y="1286763"/>
            <a:ext cx="6821050" cy="177375"/>
          </a:xfrm>
          <a:prstGeom prst="rect">
            <a:avLst/>
          </a:prstGeom>
          <a:solidFill>
            <a:schemeClr val="bg1"/>
          </a:solidFill>
        </p:spPr>
        <p:txBody>
          <a:bodyPr vert="horz" lIns="0" tIns="0" rIns="0" bIns="0" rtlCol="0" anchor="ctr">
            <a:noAutofit/>
          </a:bodyPr>
          <a:lstStyle>
            <a:lvl1pPr algn="l" defTabSz="1219170" rtl="0" eaLnBrk="1" latinLnBrk="0" hangingPunct="1">
              <a:spcBef>
                <a:spcPct val="0"/>
              </a:spcBef>
              <a:buNone/>
              <a:defRPr sz="2933" kern="1200">
                <a:solidFill>
                  <a:schemeClr val="tx1"/>
                </a:solidFill>
                <a:latin typeface="+mj-lt"/>
                <a:ea typeface="+mj-ea"/>
                <a:cs typeface="+mj-cs"/>
              </a:defRPr>
            </a:lvl1pPr>
          </a:lstStyle>
          <a:p>
            <a:pPr algn="ctr"/>
            <a:r>
              <a:rPr lang="pt-BR" sz="1800" b="1" cap="small" dirty="0">
                <a:solidFill>
                  <a:srgbClr val="68B222"/>
                </a:solidFill>
              </a:rPr>
              <a:t>muitos benefícios para uma cadeia de suprimentos digitalizada</a:t>
            </a:r>
            <a:endParaRPr lang="en-US" sz="1800" b="1" cap="small" dirty="0">
              <a:solidFill>
                <a:srgbClr val="68B222"/>
              </a:solidFill>
            </a:endParaRPr>
          </a:p>
        </p:txBody>
      </p:sp>
      <p:grpSp>
        <p:nvGrpSpPr>
          <p:cNvPr id="22" name="Groupe 21">
            <a:extLst>
              <a:ext uri="{FF2B5EF4-FFF2-40B4-BE49-F238E27FC236}">
                <a16:creationId xmlns:a16="http://schemas.microsoft.com/office/drawing/2014/main" xmlns="" id="{235F51CB-BDC6-463E-886D-92F0A9117E7D}"/>
              </a:ext>
            </a:extLst>
          </p:cNvPr>
          <p:cNvGrpSpPr/>
          <p:nvPr/>
        </p:nvGrpSpPr>
        <p:grpSpPr>
          <a:xfrm>
            <a:off x="702179" y="1842637"/>
            <a:ext cx="1080000" cy="1080000"/>
            <a:chOff x="932458" y="2456849"/>
            <a:chExt cx="1440000" cy="1440000"/>
          </a:xfrm>
        </p:grpSpPr>
        <p:pic>
          <p:nvPicPr>
            <p:cNvPr id="24" name="Image 23">
              <a:extLst>
                <a:ext uri="{FF2B5EF4-FFF2-40B4-BE49-F238E27FC236}">
                  <a16:creationId xmlns:a16="http://schemas.microsoft.com/office/drawing/2014/main" xmlns="" id="{4B002053-CB3B-4262-841B-2E8FCF75C7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5787"/>
            <a:stretch/>
          </p:blipFill>
          <p:spPr>
            <a:xfrm>
              <a:off x="1120785" y="2755920"/>
              <a:ext cx="1063347" cy="895473"/>
            </a:xfrm>
            <a:prstGeom prst="rect">
              <a:avLst/>
            </a:prstGeom>
          </p:spPr>
        </p:pic>
        <p:sp>
          <p:nvSpPr>
            <p:cNvPr id="29" name="Ellipse 28">
              <a:extLst>
                <a:ext uri="{FF2B5EF4-FFF2-40B4-BE49-F238E27FC236}">
                  <a16:creationId xmlns:a16="http://schemas.microsoft.com/office/drawing/2014/main" xmlns="" id="{14A17E0C-6C10-4EA1-A4B1-F09F97F16C17}"/>
                </a:ext>
              </a:extLst>
            </p:cNvPr>
            <p:cNvSpPr/>
            <p:nvPr/>
          </p:nvSpPr>
          <p:spPr>
            <a:xfrm>
              <a:off x="932458" y="2456849"/>
              <a:ext cx="1440000" cy="1440000"/>
            </a:xfrm>
            <a:prstGeom prst="ellipse">
              <a:avLst/>
            </a:prstGeom>
            <a:noFill/>
            <a:ln w="28575">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endParaRPr>
            </a:p>
          </p:txBody>
        </p:sp>
      </p:grpSp>
      <p:sp>
        <p:nvSpPr>
          <p:cNvPr id="31" name="Rectangle 18"/>
          <p:cNvSpPr/>
          <p:nvPr/>
        </p:nvSpPr>
        <p:spPr>
          <a:xfrm>
            <a:off x="2415540" y="3788932"/>
            <a:ext cx="893286" cy="18758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2" name="Rectangle 18"/>
          <p:cNvSpPr/>
          <p:nvPr/>
        </p:nvSpPr>
        <p:spPr>
          <a:xfrm>
            <a:off x="2563567" y="3954362"/>
            <a:ext cx="698666" cy="18758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5" name="ZoneTexte 24">
            <a:extLst>
              <a:ext uri="{FF2B5EF4-FFF2-40B4-BE49-F238E27FC236}">
                <a16:creationId xmlns:a16="http://schemas.microsoft.com/office/drawing/2014/main" xmlns="" id="{749BE194-1083-47B9-9372-9940F58D323F}"/>
              </a:ext>
            </a:extLst>
          </p:cNvPr>
          <p:cNvSpPr txBox="1"/>
          <p:nvPr/>
        </p:nvSpPr>
        <p:spPr>
          <a:xfrm>
            <a:off x="524823" y="3170990"/>
            <a:ext cx="1502097" cy="877163"/>
          </a:xfrm>
          <a:prstGeom prst="rect">
            <a:avLst/>
          </a:prstGeom>
          <a:noFill/>
        </p:spPr>
        <p:txBody>
          <a:bodyPr wrap="square" lIns="68580" tIns="34290" rIns="68580" bIns="34290">
            <a:spAutoFit/>
          </a:bodyPr>
          <a:lstStyle/>
          <a:p>
            <a:pPr algn="ctr">
              <a:buClr>
                <a:srgbClr val="68B222"/>
              </a:buClr>
            </a:pPr>
            <a:r>
              <a:rPr lang="pt-BR" sz="1050" b="1" dirty="0" smtClean="0"/>
              <a:t>Integridade</a:t>
            </a:r>
            <a:r>
              <a:rPr lang="pt-BR" sz="1050" dirty="0" smtClean="0"/>
              <a:t> </a:t>
            </a:r>
            <a:r>
              <a:rPr lang="pt-BR" sz="1050" dirty="0"/>
              <a:t>e </a:t>
            </a:r>
            <a:r>
              <a:rPr lang="pt-BR" sz="1050" b="1" dirty="0"/>
              <a:t>segurança </a:t>
            </a:r>
            <a:r>
              <a:rPr lang="pt-BR" sz="1050" dirty="0" smtClean="0"/>
              <a:t>dos dados</a:t>
            </a:r>
            <a:endParaRPr lang="pt-BR" sz="1050" dirty="0"/>
          </a:p>
          <a:p>
            <a:pPr algn="ctr">
              <a:buClr>
                <a:srgbClr val="68B222"/>
              </a:buClr>
            </a:pPr>
            <a:r>
              <a:rPr lang="pt-BR" sz="1050" dirty="0"/>
              <a:t>Os dados </a:t>
            </a:r>
            <a:r>
              <a:rPr lang="pt-BR" sz="1050" dirty="0" smtClean="0"/>
              <a:t>não podem </a:t>
            </a:r>
            <a:r>
              <a:rPr lang="pt-BR" sz="1050" dirty="0"/>
              <a:t>ser manipulados e a rede altamente segura</a:t>
            </a:r>
            <a:endParaRPr lang="en-GB" sz="1050" dirty="0"/>
          </a:p>
        </p:txBody>
      </p:sp>
      <p:sp>
        <p:nvSpPr>
          <p:cNvPr id="7" name="ZoneTexte 6">
            <a:extLst>
              <a:ext uri="{FF2B5EF4-FFF2-40B4-BE49-F238E27FC236}">
                <a16:creationId xmlns:a16="http://schemas.microsoft.com/office/drawing/2014/main" xmlns="" id="{A25737E0-EE96-4C84-A86D-9EEE99D1E7C9}"/>
              </a:ext>
            </a:extLst>
          </p:cNvPr>
          <p:cNvSpPr txBox="1"/>
          <p:nvPr/>
        </p:nvSpPr>
        <p:spPr>
          <a:xfrm>
            <a:off x="2241798" y="3170991"/>
            <a:ext cx="1347877" cy="1281919"/>
          </a:xfrm>
          <a:prstGeom prst="rect">
            <a:avLst/>
          </a:prstGeom>
          <a:noFill/>
        </p:spPr>
        <p:txBody>
          <a:bodyPr wrap="square" lIns="0" tIns="0" rIns="0" bIns="0" rtlCol="0">
            <a:noAutofit/>
          </a:bodyPr>
          <a:lstStyle/>
          <a:p>
            <a:pPr algn="ctr"/>
            <a:r>
              <a:rPr lang="pt-BR" sz="1050" dirty="0"/>
              <a:t>Informações compartilhadas com o consumidor para máxima </a:t>
            </a:r>
            <a:r>
              <a:rPr lang="pt-BR" sz="1050" b="1" dirty="0"/>
              <a:t>transparência</a:t>
            </a:r>
            <a:r>
              <a:rPr lang="pt-BR" sz="1050" dirty="0"/>
              <a:t> e </a:t>
            </a:r>
            <a:r>
              <a:rPr lang="pt-BR" sz="1050" b="1" dirty="0" smtClean="0"/>
              <a:t>educação</a:t>
            </a:r>
            <a:endParaRPr lang="fr-FR" sz="1050" b="1" dirty="0">
              <a:highlight>
                <a:srgbClr val="D9E8C3"/>
              </a:highlight>
            </a:endParaRPr>
          </a:p>
        </p:txBody>
      </p:sp>
    </p:spTree>
    <p:extLst>
      <p:ext uri="{BB962C8B-B14F-4D97-AF65-F5344CB8AC3E}">
        <p14:creationId xmlns:p14="http://schemas.microsoft.com/office/powerpoint/2010/main" val="1520551357"/>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descr="Une image contenant texte, articles de toilette, lotion&#10;&#10;Description générée automatiquement">
            <a:extLst>
              <a:ext uri="{FF2B5EF4-FFF2-40B4-BE49-F238E27FC236}">
                <a16:creationId xmlns:a16="http://schemas.microsoft.com/office/drawing/2014/main" xmlns="" id="{F507D8D7-A77F-45C2-97A6-038BD44C8E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15"/>
          <a:stretch/>
        </p:blipFill>
        <p:spPr>
          <a:xfrm>
            <a:off x="4300478" y="1804752"/>
            <a:ext cx="1768656" cy="2419897"/>
          </a:xfrm>
          <a:prstGeom prst="rect">
            <a:avLst/>
          </a:prstGeom>
        </p:spPr>
      </p:pic>
      <p:sp>
        <p:nvSpPr>
          <p:cNvPr id="2" name="Titre 1"/>
          <p:cNvSpPr>
            <a:spLocks noGrp="1"/>
          </p:cNvSpPr>
          <p:nvPr>
            <p:ph type="title"/>
          </p:nvPr>
        </p:nvSpPr>
        <p:spPr/>
        <p:txBody>
          <a:bodyPr/>
          <a:lstStyle/>
          <a:p>
            <a:r>
              <a:rPr lang="de-DE" dirty="0"/>
              <a:t>Foodflow</a:t>
            </a:r>
            <a:r>
              <a:rPr lang="en-US" baseline="30000" dirty="0">
                <a:solidFill>
                  <a:prstClr val="black"/>
                </a:solidFill>
              </a:rPr>
              <a:t>®</a:t>
            </a:r>
            <a:endParaRPr lang="fr-FR" dirty="0"/>
          </a:p>
        </p:txBody>
      </p:sp>
      <p:sp>
        <p:nvSpPr>
          <p:cNvPr id="3" name="Espace réservé du numéro de diapositive 2"/>
          <p:cNvSpPr>
            <a:spLocks noGrp="1"/>
          </p:cNvSpPr>
          <p:nvPr>
            <p:ph type="sldNum" sz="quarter" idx="12"/>
          </p:nvPr>
        </p:nvSpPr>
        <p:spPr/>
        <p:txBody>
          <a:bodyPr/>
          <a:lstStyle/>
          <a:p>
            <a:fld id="{8AD48C63-78A6-4D64-B839-4870EFEB9C13}" type="slidenum">
              <a:rPr lang="de-DE" smtClean="0">
                <a:solidFill>
                  <a:srgbClr val="A8A09E"/>
                </a:solidFill>
              </a:rPr>
              <a:pPr/>
              <a:t>9</a:t>
            </a:fld>
            <a:endParaRPr lang="de-DE">
              <a:solidFill>
                <a:srgbClr val="A8A09E"/>
              </a:solidFill>
            </a:endParaRPr>
          </a:p>
        </p:txBody>
      </p:sp>
      <p:sp>
        <p:nvSpPr>
          <p:cNvPr id="4" name="Sous-titre 3"/>
          <p:cNvSpPr>
            <a:spLocks noGrp="1"/>
          </p:cNvSpPr>
          <p:nvPr>
            <p:ph type="subTitle" idx="1"/>
          </p:nvPr>
        </p:nvSpPr>
        <p:spPr>
          <a:noFill/>
          <a:ln>
            <a:noFill/>
          </a:ln>
        </p:spPr>
        <p:txBody>
          <a:bodyPr vert="horz" wrap="square" lIns="0" tIns="0" rIns="0" bIns="0" numCol="1" anchor="t" anchorCtr="0" compatLnSpc="1">
            <a:prstTxWarp prst="textNoShape">
              <a:avLst/>
            </a:prstTxWarp>
          </a:bodyPr>
          <a:lstStyle/>
          <a:p>
            <a:r>
              <a:rPr lang="fr-FR" dirty="0">
                <a:solidFill>
                  <a:srgbClr val="FF0066"/>
                </a:solidFill>
              </a:rPr>
              <a:t>Como a nossa aplicação funciona??</a:t>
            </a:r>
            <a:endParaRPr lang="fr-FR" dirty="0">
              <a:solidFill>
                <a:srgbClr val="FF0066"/>
              </a:solidFill>
            </a:endParaRPr>
          </a:p>
        </p:txBody>
      </p:sp>
      <p:sp>
        <p:nvSpPr>
          <p:cNvPr id="5" name="Rectangle 4"/>
          <p:cNvSpPr/>
          <p:nvPr/>
        </p:nvSpPr>
        <p:spPr>
          <a:xfrm>
            <a:off x="457200" y="1375451"/>
            <a:ext cx="8206345" cy="3212541"/>
          </a:xfrm>
          <a:prstGeom prst="rect">
            <a:avLst/>
          </a:prstGeom>
          <a:noFill/>
          <a:ln w="19050">
            <a:solidFill>
              <a:srgbClr val="68B222"/>
            </a:solid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a:defRPr/>
            </a:pPr>
            <a:endParaRPr lang="en-US">
              <a:solidFill>
                <a:prstClr val="black"/>
              </a:solidFill>
            </a:endParaRPr>
          </a:p>
        </p:txBody>
      </p:sp>
      <p:sp>
        <p:nvSpPr>
          <p:cNvPr id="7" name="Titel 1">
            <a:extLst>
              <a:ext uri="{FF2B5EF4-FFF2-40B4-BE49-F238E27FC236}">
                <a16:creationId xmlns:a16="http://schemas.microsoft.com/office/drawing/2014/main" xmlns="" id="{6FE85DDC-CD1A-4DFD-A402-234E50967092}"/>
              </a:ext>
            </a:extLst>
          </p:cNvPr>
          <p:cNvSpPr txBox="1">
            <a:spLocks/>
          </p:cNvSpPr>
          <p:nvPr/>
        </p:nvSpPr>
        <p:spPr bwMode="gray">
          <a:xfrm>
            <a:off x="693766" y="1284572"/>
            <a:ext cx="7802025" cy="177375"/>
          </a:xfrm>
          <a:prstGeom prst="rect">
            <a:avLst/>
          </a:prstGeom>
          <a:solidFill>
            <a:schemeClr val="bg1"/>
          </a:solidFill>
        </p:spPr>
        <p:txBody>
          <a:bodyPr vert="horz" lIns="0" tIns="0" rIns="0" bIns="0" rtlCol="0" anchor="ctr">
            <a:noAutofit/>
          </a:bodyPr>
          <a:lstStyle>
            <a:lvl1pPr algn="l" defTabSz="1219170" rtl="0" eaLnBrk="1" latinLnBrk="0" hangingPunct="1">
              <a:spcBef>
                <a:spcPct val="0"/>
              </a:spcBef>
              <a:buNone/>
              <a:defRPr sz="2933" kern="1200">
                <a:solidFill>
                  <a:schemeClr val="tx1"/>
                </a:solidFill>
                <a:latin typeface="+mj-lt"/>
                <a:ea typeface="+mj-ea"/>
                <a:cs typeface="+mj-cs"/>
              </a:defRPr>
            </a:lvl1pPr>
          </a:lstStyle>
          <a:p>
            <a:pPr algn="ctr"/>
            <a:r>
              <a:rPr lang="pt-BR" sz="1600" b="1" cap="small" dirty="0" smtClean="0">
                <a:solidFill>
                  <a:srgbClr val="68B222"/>
                </a:solidFill>
              </a:rPr>
              <a:t>consumidores </a:t>
            </a:r>
            <a:r>
              <a:rPr lang="pt-BR" sz="1600" b="1" cap="small" dirty="0">
                <a:solidFill>
                  <a:srgbClr val="68B222"/>
                </a:solidFill>
              </a:rPr>
              <a:t>podem receber informações direcionadas sobre sustentabilidade</a:t>
            </a:r>
            <a:endParaRPr lang="en-US" sz="1600" b="1" cap="small" dirty="0">
              <a:solidFill>
                <a:srgbClr val="68B222"/>
              </a:solidFill>
            </a:endParaRPr>
          </a:p>
        </p:txBody>
      </p:sp>
      <p:sp>
        <p:nvSpPr>
          <p:cNvPr id="8" name="Textfeld 3">
            <a:extLst>
              <a:ext uri="{FF2B5EF4-FFF2-40B4-BE49-F238E27FC236}">
                <a16:creationId xmlns:a16="http://schemas.microsoft.com/office/drawing/2014/main" xmlns="" id="{EE9AA175-9AC9-4B9E-99B3-073FE14A5DBB}"/>
              </a:ext>
            </a:extLst>
          </p:cNvPr>
          <p:cNvSpPr txBox="1"/>
          <p:nvPr/>
        </p:nvSpPr>
        <p:spPr>
          <a:xfrm>
            <a:off x="465693" y="1679816"/>
            <a:ext cx="4363187" cy="1300354"/>
          </a:xfrm>
          <a:prstGeom prst="rect">
            <a:avLst/>
          </a:prstGeom>
          <a:noFill/>
        </p:spPr>
        <p:txBody>
          <a:bodyPr wrap="square" lIns="68579" tIns="34289" rIns="68579" bIns="34289" rtlCol="0">
            <a:spAutoFit/>
          </a:bodyPr>
          <a:lstStyle/>
          <a:p>
            <a:pPr algn="ctr"/>
            <a:r>
              <a:rPr lang="pt-BR" sz="1600" dirty="0"/>
              <a:t>Com o aplicativo móvel, você pode </a:t>
            </a:r>
            <a:r>
              <a:rPr lang="pt-BR" sz="1600" b="1" dirty="0"/>
              <a:t>informar</a:t>
            </a:r>
            <a:r>
              <a:rPr lang="pt-BR" sz="1600" dirty="0"/>
              <a:t> facilmente seus consumidores sobre características específicas </a:t>
            </a:r>
            <a:r>
              <a:rPr lang="pt-BR" sz="1600" b="1" dirty="0" smtClean="0">
                <a:highlight>
                  <a:srgbClr val="D9E8C3"/>
                </a:highlight>
              </a:rPr>
              <a:t>dos </a:t>
            </a:r>
            <a:r>
              <a:rPr lang="pt-BR" sz="1600" b="1" dirty="0">
                <a:highlight>
                  <a:srgbClr val="D9E8C3"/>
                </a:highlight>
              </a:rPr>
              <a:t>alimentos e produtos e propriedades de sustentabilidade</a:t>
            </a:r>
            <a:r>
              <a:rPr lang="pt-BR" sz="1600" b="1" dirty="0" smtClean="0">
                <a:highlight>
                  <a:srgbClr val="D9E8C3"/>
                </a:highlight>
              </a:rPr>
              <a:t>.</a:t>
            </a:r>
            <a:endParaRPr lang="en-US" sz="1600" dirty="0"/>
          </a:p>
        </p:txBody>
      </p:sp>
      <p:sp>
        <p:nvSpPr>
          <p:cNvPr id="10" name="Ellipse 9">
            <a:extLst>
              <a:ext uri="{FF2B5EF4-FFF2-40B4-BE49-F238E27FC236}">
                <a16:creationId xmlns:a16="http://schemas.microsoft.com/office/drawing/2014/main" xmlns="" id="{CD72E407-F61B-47F4-8F84-8992110F7A74}"/>
              </a:ext>
            </a:extLst>
          </p:cNvPr>
          <p:cNvSpPr/>
          <p:nvPr/>
        </p:nvSpPr>
        <p:spPr>
          <a:xfrm>
            <a:off x="693766"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1" name="Grafik 17" descr="Offene Hand mit Pflanze mit einfarbiger Füllung">
            <a:extLst>
              <a:ext uri="{FF2B5EF4-FFF2-40B4-BE49-F238E27FC236}">
                <a16:creationId xmlns:a16="http://schemas.microsoft.com/office/drawing/2014/main" xmlns="" id="{991D020D-56FD-435C-9272-55941BB4E99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23366" y="3311597"/>
            <a:ext cx="685800" cy="685800"/>
          </a:xfrm>
          <a:prstGeom prst="rect">
            <a:avLst/>
          </a:prstGeom>
        </p:spPr>
      </p:pic>
      <p:sp>
        <p:nvSpPr>
          <p:cNvPr id="13" name="Ellipse 12">
            <a:extLst>
              <a:ext uri="{FF2B5EF4-FFF2-40B4-BE49-F238E27FC236}">
                <a16:creationId xmlns:a16="http://schemas.microsoft.com/office/drawing/2014/main" xmlns="" id="{497C7D1E-4028-4BF2-9455-FA36ACDCA6D4}"/>
              </a:ext>
            </a:extLst>
          </p:cNvPr>
          <p:cNvSpPr/>
          <p:nvPr/>
        </p:nvSpPr>
        <p:spPr>
          <a:xfrm>
            <a:off x="1875332"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5" name="Grafik 28" descr="Afrika mit einfarbiger Füllung">
            <a:extLst>
              <a:ext uri="{FF2B5EF4-FFF2-40B4-BE49-F238E27FC236}">
                <a16:creationId xmlns:a16="http://schemas.microsoft.com/office/drawing/2014/main" xmlns="" id="{E3D7890A-1E84-4FF9-BC95-45451B8420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065670" y="3450306"/>
            <a:ext cx="524873" cy="524873"/>
          </a:xfrm>
          <a:prstGeom prst="rect">
            <a:avLst/>
          </a:prstGeom>
        </p:spPr>
      </p:pic>
      <p:pic>
        <p:nvPicPr>
          <p:cNvPr id="16" name="Grafik 19" descr="Markierung mit einfarbiger Füllung">
            <a:extLst>
              <a:ext uri="{FF2B5EF4-FFF2-40B4-BE49-F238E27FC236}">
                <a16:creationId xmlns:a16="http://schemas.microsoft.com/office/drawing/2014/main" xmlns="" id="{202B8C56-E2E1-46F8-A7A9-16C7FFA8779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147940" y="3268929"/>
            <a:ext cx="482054" cy="482054"/>
          </a:xfrm>
          <a:prstGeom prst="rect">
            <a:avLst/>
          </a:prstGeom>
        </p:spPr>
      </p:pic>
      <p:sp>
        <p:nvSpPr>
          <p:cNvPr id="18" name="Ellipse 17">
            <a:extLst>
              <a:ext uri="{FF2B5EF4-FFF2-40B4-BE49-F238E27FC236}">
                <a16:creationId xmlns:a16="http://schemas.microsoft.com/office/drawing/2014/main" xmlns="" id="{94589024-7595-45A4-871D-D59A6AFE9E95}"/>
              </a:ext>
            </a:extLst>
          </p:cNvPr>
          <p:cNvSpPr/>
          <p:nvPr/>
        </p:nvSpPr>
        <p:spPr>
          <a:xfrm>
            <a:off x="3092939" y="3210926"/>
            <a:ext cx="945000" cy="945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pic>
        <p:nvPicPr>
          <p:cNvPr id="19" name="Grafik 31" descr="Prost mit einfarbiger Füllung">
            <a:extLst>
              <a:ext uri="{FF2B5EF4-FFF2-40B4-BE49-F238E27FC236}">
                <a16:creationId xmlns:a16="http://schemas.microsoft.com/office/drawing/2014/main" xmlns="" id="{D5480114-29CD-4906-A1BB-B74A878BF4F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222539" y="3340526"/>
            <a:ext cx="685800" cy="685800"/>
          </a:xfrm>
          <a:prstGeom prst="rect">
            <a:avLst/>
          </a:prstGeom>
        </p:spPr>
      </p:pic>
      <p:sp>
        <p:nvSpPr>
          <p:cNvPr id="28" name="ZoneTexte 27">
            <a:extLst>
              <a:ext uri="{FF2B5EF4-FFF2-40B4-BE49-F238E27FC236}">
                <a16:creationId xmlns:a16="http://schemas.microsoft.com/office/drawing/2014/main" xmlns="" id="{BFE12C30-838A-4E33-976D-E3B1FCB44564}"/>
              </a:ext>
            </a:extLst>
          </p:cNvPr>
          <p:cNvSpPr txBox="1"/>
          <p:nvPr/>
        </p:nvSpPr>
        <p:spPr>
          <a:xfrm>
            <a:off x="6964679" y="1905000"/>
            <a:ext cx="1531111" cy="650893"/>
          </a:xfrm>
          <a:prstGeom prst="rect">
            <a:avLst/>
          </a:prstGeom>
          <a:noFill/>
        </p:spPr>
        <p:txBody>
          <a:bodyPr wrap="square" lIns="0" tIns="0" rIns="0" bIns="0" rtlCol="0">
            <a:noAutofit/>
          </a:bodyPr>
          <a:lstStyle/>
          <a:p>
            <a:pPr algn="ctr"/>
            <a:r>
              <a:rPr lang="fr-FR" sz="1400" b="1" cap="small" dirty="0">
                <a:solidFill>
                  <a:srgbClr val="68B222"/>
                </a:solidFill>
              </a:rPr>
              <a:t>digitalizar o código qr</a:t>
            </a:r>
            <a:endParaRPr lang="fr-FR" sz="1400" b="1" cap="small" dirty="0">
              <a:solidFill>
                <a:srgbClr val="68B222"/>
              </a:solidFill>
            </a:endParaRPr>
          </a:p>
        </p:txBody>
      </p:sp>
      <p:sp>
        <p:nvSpPr>
          <p:cNvPr id="20" name="Pfeil: nach rechts 5">
            <a:extLst>
              <a:ext uri="{FF2B5EF4-FFF2-40B4-BE49-F238E27FC236}">
                <a16:creationId xmlns:a16="http://schemas.microsoft.com/office/drawing/2014/main" xmlns="" id="{1A439276-CC68-4D27-89A3-9D90E2CE15A9}"/>
              </a:ext>
            </a:extLst>
          </p:cNvPr>
          <p:cNvSpPr/>
          <p:nvPr/>
        </p:nvSpPr>
        <p:spPr>
          <a:xfrm>
            <a:off x="5772547" y="3014701"/>
            <a:ext cx="887900" cy="392451"/>
          </a:xfrm>
          <a:prstGeom prst="rightArrow">
            <a:avLst/>
          </a:prstGeom>
          <a:solidFill>
            <a:srgbClr val="68B22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pic>
        <p:nvPicPr>
          <p:cNvPr id="9" name="Image 8">
            <a:extLst>
              <a:ext uri="{FF2B5EF4-FFF2-40B4-BE49-F238E27FC236}">
                <a16:creationId xmlns:a16="http://schemas.microsoft.com/office/drawing/2014/main" xmlns="" id="{1D14E042-933F-46B9-A875-D5FD41D2080C}"/>
              </a:ext>
            </a:extLst>
          </p:cNvPr>
          <p:cNvPicPr>
            <a:picLocks noChangeAspect="1"/>
          </p:cNvPicPr>
          <p:nvPr/>
        </p:nvPicPr>
        <p:blipFill rotWithShape="1">
          <a:blip r:embed="rId11"/>
          <a:srcRect t="-1" b="1007"/>
          <a:stretch/>
        </p:blipFill>
        <p:spPr>
          <a:xfrm>
            <a:off x="6777029" y="2406937"/>
            <a:ext cx="1768656" cy="1757354"/>
          </a:xfrm>
          <a:prstGeom prst="rect">
            <a:avLst/>
          </a:prstGeom>
        </p:spPr>
      </p:pic>
      <p:pic>
        <p:nvPicPr>
          <p:cNvPr id="22" name="Image 21">
            <a:extLst>
              <a:ext uri="{FF2B5EF4-FFF2-40B4-BE49-F238E27FC236}">
                <a16:creationId xmlns:a16="http://schemas.microsoft.com/office/drawing/2014/main" xmlns="" id="{784E6AC6-7438-4709-9BBC-8ECE4C74A746}"/>
              </a:ext>
            </a:extLst>
          </p:cNvPr>
          <p:cNvPicPr>
            <a:picLocks noChangeAspect="1"/>
          </p:cNvPicPr>
          <p:nvPr/>
        </p:nvPicPr>
        <p:blipFill rotWithShape="1">
          <a:blip r:embed="rId11"/>
          <a:srcRect t="-1" b="1007"/>
          <a:stretch/>
        </p:blipFill>
        <p:spPr>
          <a:xfrm>
            <a:off x="4828880" y="3633645"/>
            <a:ext cx="236184" cy="234675"/>
          </a:xfrm>
          <a:prstGeom prst="rect">
            <a:avLst/>
          </a:prstGeom>
        </p:spPr>
      </p:pic>
    </p:spTree>
    <p:extLst>
      <p:ext uri="{BB962C8B-B14F-4D97-AF65-F5344CB8AC3E}">
        <p14:creationId xmlns:p14="http://schemas.microsoft.com/office/powerpoint/2010/main" val="31175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wqd79AV5SXG1cjFnhVimNg"/>
</p:tagLst>
</file>

<file path=ppt/theme/theme1.xml><?xml version="1.0" encoding="utf-8"?>
<a:theme xmlns:a="http://schemas.openxmlformats.org/drawingml/2006/main" name="3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2.xml><?xml version="1.0" encoding="utf-8"?>
<a:theme xmlns:a="http://schemas.openxmlformats.org/drawingml/2006/main" name="5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FCA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3.xml><?xml version="1.0" encoding="utf-8"?>
<a:theme xmlns:a="http://schemas.openxmlformats.org/drawingml/2006/main" name="4_symrise Master">
  <a:themeElements>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smtClean="0"/>
        </a:defPPr>
      </a:lstStyle>
    </a:txDef>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ymrise optimiert">
    <a:dk1>
      <a:sysClr val="windowText" lastClr="000000"/>
    </a:dk1>
    <a:lt1>
      <a:sysClr val="window" lastClr="FFFFFF"/>
    </a:lt1>
    <a:dk2>
      <a:srgbClr val="CDA970"/>
    </a:dk2>
    <a:lt2>
      <a:srgbClr val="A8A09E"/>
    </a:lt2>
    <a:accent1>
      <a:srgbClr val="CC292B"/>
    </a:accent1>
    <a:accent2>
      <a:srgbClr val="661410"/>
    </a:accent2>
    <a:accent3>
      <a:srgbClr val="941E18"/>
    </a:accent3>
    <a:accent4>
      <a:srgbClr val="EDECEB"/>
    </a:accent4>
    <a:accent5>
      <a:srgbClr val="A8A09E"/>
    </a:accent5>
    <a:accent6>
      <a:srgbClr val="7DB73B"/>
    </a:accent6>
    <a:hlink>
      <a:srgbClr val="009D93"/>
    </a:hlink>
    <a:folHlink>
      <a:srgbClr val="009D93"/>
    </a:folHlink>
  </a:clrScheme>
</a:themeOverride>
</file>

<file path=docProps/app.xml><?xml version="1.0" encoding="utf-8"?>
<Properties xmlns="http://schemas.openxmlformats.org/officeDocument/2006/extended-properties" xmlns:vt="http://schemas.openxmlformats.org/officeDocument/2006/docPropsVTypes">
  <Template/>
  <TotalTime>362</TotalTime>
  <Words>1489</Words>
  <Application>Microsoft Office PowerPoint</Application>
  <PresentationFormat>Apresentação na tela (16:9)</PresentationFormat>
  <Paragraphs>216</Paragraphs>
  <Slides>17</Slides>
  <Notes>15</Notes>
  <HiddenSlides>0</HiddenSlides>
  <MMClips>0</MMClips>
  <ScaleCrop>false</ScaleCrop>
  <HeadingPairs>
    <vt:vector size="6" baseType="variant">
      <vt:variant>
        <vt:lpstr>Tema</vt:lpstr>
      </vt:variant>
      <vt:variant>
        <vt:i4>3</vt:i4>
      </vt:variant>
      <vt:variant>
        <vt:lpstr>Servidores OLE incorporados</vt:lpstr>
      </vt:variant>
      <vt:variant>
        <vt:i4>1</vt:i4>
      </vt:variant>
      <vt:variant>
        <vt:lpstr>Títulos de slides</vt:lpstr>
      </vt:variant>
      <vt:variant>
        <vt:i4>17</vt:i4>
      </vt:variant>
    </vt:vector>
  </HeadingPairs>
  <TitlesOfParts>
    <vt:vector size="21" baseType="lpstr">
      <vt:lpstr>3_symrise Master</vt:lpstr>
      <vt:lpstr>5_symrise Master</vt:lpstr>
      <vt:lpstr>4_symrise Master</vt:lpstr>
      <vt:lpstr>think-cell Slide</vt:lpstr>
      <vt:lpstr>Apresentação do PowerPoint</vt:lpstr>
      <vt:lpstr>Potencial dos Alimentos</vt:lpstr>
      <vt:lpstr>Sustentabilidade </vt:lpstr>
      <vt:lpstr>O que os consumidores desejam?</vt:lpstr>
      <vt:lpstr>Foodflow®</vt:lpstr>
      <vt:lpstr>Foodflow®</vt:lpstr>
      <vt:lpstr>Foodflow®</vt:lpstr>
      <vt:lpstr>Foodflow®</vt:lpstr>
      <vt:lpstr>Foodflow®</vt:lpstr>
      <vt:lpstr>Foodflow®</vt:lpstr>
      <vt:lpstr>Foodflow®</vt:lpstr>
      <vt:lpstr>Foodflow®</vt:lpstr>
      <vt:lpstr>Colheita e processo</vt:lpstr>
      <vt:lpstr>Reutilzação</vt:lpstr>
      <vt:lpstr>Foodflow®</vt:lpstr>
      <vt:lpstr>Foodflow ®</vt:lpstr>
      <vt:lpstr>Foodflow®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uisdu</dc:creator>
  <cp:lastModifiedBy>Windows User</cp:lastModifiedBy>
  <cp:revision>1023</cp:revision>
  <cp:lastPrinted>2019-08-27T11:44:48Z</cp:lastPrinted>
  <dcterms:created xsi:type="dcterms:W3CDTF">2015-02-10T13:31:31Z</dcterms:created>
  <dcterms:modified xsi:type="dcterms:W3CDTF">2023-06-07T22:18:07Z</dcterms:modified>
</cp:coreProperties>
</file>